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3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778" r:id="rId2"/>
    <p:sldMasterId id="2147483655" r:id="rId3"/>
    <p:sldMasterId id="2147483775" r:id="rId4"/>
  </p:sldMasterIdLst>
  <p:notesMasterIdLst>
    <p:notesMasterId r:id="rId8"/>
  </p:notesMasterIdLst>
  <p:sldIdLst>
    <p:sldId id="326" r:id="rId5"/>
    <p:sldId id="351" r:id="rId6"/>
    <p:sldId id="354" r:id="rId7"/>
  </p:sldIdLst>
  <p:sldSz cx="18286413" cy="10287000"/>
  <p:notesSz cx="6858000" cy="9144000"/>
  <p:defaultTextStyle>
    <a:defPPr>
      <a:defRPr lang="ja-JP"/>
    </a:defPPr>
    <a:lvl1pPr marL="0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1pPr>
    <a:lvl2pPr marL="816376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2pPr>
    <a:lvl3pPr marL="1632753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3pPr>
    <a:lvl4pPr marL="2449129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4pPr>
    <a:lvl5pPr marL="3265505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5pPr>
    <a:lvl6pPr marL="4081882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6pPr>
    <a:lvl7pPr marL="4898258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7pPr>
    <a:lvl8pPr marL="5714634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8pPr>
    <a:lvl9pPr marL="6531011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8">
          <p15:clr>
            <a:srgbClr val="A4A3A4"/>
          </p15:clr>
        </p15:guide>
        <p15:guide id="2" pos="5759">
          <p15:clr>
            <a:srgbClr val="A4A3A4"/>
          </p15:clr>
        </p15:guide>
        <p15:guide id="3" pos="585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YOUB ABDOLAHI" initials="AA" lastIdx="1" clrIdx="0">
    <p:extLst>
      <p:ext uri="{19B8F6BF-5375-455C-9EA6-DF929625EA0E}">
        <p15:presenceInfo xmlns:p15="http://schemas.microsoft.com/office/powerpoint/2012/main" userId="e1eb08c2601685b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C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91" autoAdjust="0"/>
    <p:restoredTop sz="94862" autoAdjust="0"/>
  </p:normalViewPr>
  <p:slideViewPr>
    <p:cSldViewPr snapToGrid="0">
      <p:cViewPr varScale="1">
        <p:scale>
          <a:sx n="52" d="100"/>
          <a:sy n="52" d="100"/>
        </p:scale>
        <p:origin x="907" y="67"/>
      </p:cViewPr>
      <p:guideLst>
        <p:guide orient="horz" pos="3238"/>
        <p:guide pos="5759"/>
        <p:guide pos="58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0410B-B5DF-44D5-B438-62561615F79B}" type="datetimeFigureOut">
              <a:rPr kumimoji="1" lang="ja-JP" altLang="en-US" smtClean="0"/>
              <a:t>2025/8/14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F6D12-D0E5-42E3-AE9E-4CBB245130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614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816376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632753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2449129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3265505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4081882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4898258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5714634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6531011" algn="l" defTabSz="163275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0F6D12-D0E5-42E3-AE9E-4CBB2451302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4728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5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- 6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 userDrawn="1"/>
        </p:nvSpPr>
        <p:spPr>
          <a:xfrm>
            <a:off x="0" y="0"/>
            <a:ext cx="8459130" cy="10287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35306" y="1173479"/>
            <a:ext cx="6723724" cy="8207948"/>
          </a:xfrm>
        </p:spPr>
        <p:txBody>
          <a:bodyPr>
            <a:normAutofit/>
          </a:bodyPr>
          <a:lstStyle>
            <a:lvl1pPr algn="ctr">
              <a:defRPr sz="96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8135094" y="1291377"/>
            <a:ext cx="648072" cy="6480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7" name="円/楕円 6"/>
          <p:cNvSpPr/>
          <p:nvPr userDrawn="1"/>
        </p:nvSpPr>
        <p:spPr>
          <a:xfrm>
            <a:off x="8135094" y="2652267"/>
            <a:ext cx="648072" cy="64807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8" name="円/楕円 7"/>
          <p:cNvSpPr/>
          <p:nvPr userDrawn="1"/>
        </p:nvSpPr>
        <p:spPr>
          <a:xfrm>
            <a:off x="8135094" y="4013157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9" name="円/楕円 8"/>
          <p:cNvSpPr/>
          <p:nvPr userDrawn="1"/>
        </p:nvSpPr>
        <p:spPr>
          <a:xfrm>
            <a:off x="8135094" y="5374047"/>
            <a:ext cx="648072" cy="64807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10" name="円/楕円 9"/>
          <p:cNvSpPr/>
          <p:nvPr userDrawn="1"/>
        </p:nvSpPr>
        <p:spPr>
          <a:xfrm>
            <a:off x="8135094" y="6734937"/>
            <a:ext cx="648072" cy="64807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5</a:t>
            </a:r>
            <a:endParaRPr kumimoji="1" lang="ja-JP" altLang="en-US" dirty="0"/>
          </a:p>
        </p:txBody>
      </p:sp>
      <p:sp>
        <p:nvSpPr>
          <p:cNvPr id="11" name="円/楕円 10"/>
          <p:cNvSpPr/>
          <p:nvPr userDrawn="1"/>
        </p:nvSpPr>
        <p:spPr>
          <a:xfrm>
            <a:off x="8135094" y="8095828"/>
            <a:ext cx="648072" cy="64807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6</a:t>
            </a:r>
            <a:endParaRPr kumimoji="1" lang="ja-JP" altLang="en-US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9000327" y="1039044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9000327" y="1759124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9000327" y="7852184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9000327" y="8572264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9000327" y="2401672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9000327" y="3121752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9000327" y="3764300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9000327" y="4484380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9000327" y="5126928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000327" y="5847008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9000327" y="6489556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9000327" y="7209636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5929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750"/>
                            </p:stCondLst>
                            <p:childTnLst>
                              <p:par>
                                <p:cTn id="79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" grpId="0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&amp; 4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/>
          <p:cNvSpPr/>
          <p:nvPr userDrawn="1"/>
        </p:nvSpPr>
        <p:spPr>
          <a:xfrm>
            <a:off x="0" y="0"/>
            <a:ext cx="9142414" cy="1028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-1" y="0"/>
            <a:ext cx="8999191" cy="10287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431238" y="246956"/>
            <a:ext cx="7990959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9503246" y="1543100"/>
            <a:ext cx="7918951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9575254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8495134" y="2407196"/>
            <a:ext cx="1080120" cy="720080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直角三角形 10"/>
          <p:cNvSpPr/>
          <p:nvPr userDrawn="1"/>
        </p:nvSpPr>
        <p:spPr>
          <a:xfrm rot="5400000">
            <a:off x="9214817" y="3054872"/>
            <a:ext cx="288034" cy="432841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8711158" y="2291316"/>
            <a:ext cx="648072" cy="1008112"/>
          </a:xfrm>
        </p:spPr>
        <p:txBody>
          <a:bodyPr anchor="t">
            <a:noAutofit/>
          </a:bodyPr>
          <a:lstStyle>
            <a:lvl1pPr algn="ctr">
              <a:defRPr sz="4400" i="0" baseline="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#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9684870" y="2407196"/>
            <a:ext cx="7737326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719269" y="3199284"/>
            <a:ext cx="7702927" cy="576064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9863286" y="3127276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8482996" y="4142583"/>
            <a:ext cx="1080120" cy="720080"/>
          </a:xfrm>
          <a:prstGeom prst="rect">
            <a:avLst/>
          </a:prstGeom>
          <a:solidFill>
            <a:schemeClr val="accent3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4" name="直角三角形 23"/>
          <p:cNvSpPr/>
          <p:nvPr userDrawn="1"/>
        </p:nvSpPr>
        <p:spPr>
          <a:xfrm rot="5400000">
            <a:off x="9202679" y="4790259"/>
            <a:ext cx="288034" cy="432841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8699020" y="4026703"/>
            <a:ext cx="648072" cy="1008112"/>
          </a:xfrm>
        </p:spPr>
        <p:txBody>
          <a:bodyPr anchor="t">
            <a:noAutofit/>
          </a:bodyPr>
          <a:lstStyle>
            <a:lvl1pPr algn="ctr">
              <a:defRPr sz="4400" i="0" baseline="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#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9672732" y="4142583"/>
            <a:ext cx="7737326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9707131" y="4934671"/>
            <a:ext cx="7702927" cy="576064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 userDrawn="1"/>
        </p:nvSpPr>
        <p:spPr>
          <a:xfrm>
            <a:off x="9851148" y="4862663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8495134" y="5784377"/>
            <a:ext cx="1080120" cy="720080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0" name="直角三角形 29"/>
          <p:cNvSpPr/>
          <p:nvPr userDrawn="1"/>
        </p:nvSpPr>
        <p:spPr>
          <a:xfrm rot="5400000">
            <a:off x="9214817" y="6432053"/>
            <a:ext cx="288034" cy="432841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8711158" y="5668497"/>
            <a:ext cx="648072" cy="1008112"/>
          </a:xfrm>
        </p:spPr>
        <p:txBody>
          <a:bodyPr anchor="t">
            <a:noAutofit/>
          </a:bodyPr>
          <a:lstStyle>
            <a:lvl1pPr algn="ctr">
              <a:defRPr sz="4400" i="0" baseline="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#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9684870" y="5784377"/>
            <a:ext cx="7737326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9719269" y="6576465"/>
            <a:ext cx="7702927" cy="576064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正方形/長方形 33"/>
          <p:cNvSpPr/>
          <p:nvPr userDrawn="1"/>
        </p:nvSpPr>
        <p:spPr>
          <a:xfrm>
            <a:off x="9863286" y="6504457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8489452" y="7519764"/>
            <a:ext cx="1080120" cy="720080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6" name="直角三角形 35"/>
          <p:cNvSpPr/>
          <p:nvPr userDrawn="1"/>
        </p:nvSpPr>
        <p:spPr>
          <a:xfrm rot="5400000">
            <a:off x="9209135" y="8167440"/>
            <a:ext cx="288034" cy="432841"/>
          </a:xfrm>
          <a:prstGeom prst="rtTriangl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8705476" y="7403884"/>
            <a:ext cx="648072" cy="1008112"/>
          </a:xfrm>
        </p:spPr>
        <p:txBody>
          <a:bodyPr anchor="t">
            <a:noAutofit/>
          </a:bodyPr>
          <a:lstStyle>
            <a:lvl1pPr algn="ctr">
              <a:defRPr sz="4400" i="0" baseline="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#</a:t>
            </a:r>
            <a:endParaRPr kumimoji="1" lang="ja-JP" altLang="en-US" dirty="0"/>
          </a:p>
        </p:txBody>
      </p:sp>
      <p:sp>
        <p:nvSpPr>
          <p:cNvPr id="38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9679188" y="7519764"/>
            <a:ext cx="7737326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36" hasCustomPrompt="1"/>
          </p:nvPr>
        </p:nvSpPr>
        <p:spPr>
          <a:xfrm>
            <a:off x="9713587" y="8311852"/>
            <a:ext cx="7702927" cy="576064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正方形/長方形 39"/>
          <p:cNvSpPr/>
          <p:nvPr userDrawn="1"/>
        </p:nvSpPr>
        <p:spPr>
          <a:xfrm>
            <a:off x="9857604" y="8239844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5744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50"/>
                            </p:stCondLst>
                            <p:childTnLst>
                              <p:par>
                                <p:cTn id="5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7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25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500"/>
                            </p:stCondLst>
                            <p:childTnLst>
                              <p:par>
                                <p:cTn id="8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5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750"/>
                            </p:stCondLst>
                            <p:childTnLst>
                              <p:par>
                                <p:cTn id="10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" grpId="0"/>
      <p:bldP spid="6" grpId="0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23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animBg="1"/>
      <p:bldP spid="29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/>
          <p:cNvSpPr/>
          <p:nvPr userDrawn="1"/>
        </p:nvSpPr>
        <p:spPr>
          <a:xfrm>
            <a:off x="0" y="0"/>
            <a:ext cx="9142414" cy="1028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-1" y="0"/>
            <a:ext cx="8999191" cy="10287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575254" y="1364343"/>
            <a:ext cx="7990959" cy="3096985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9719270" y="4497389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593943" y="4702627"/>
            <a:ext cx="7996244" cy="3018971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117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3" decel="100000" fill="hold" grpId="0" nodeType="withEffect">
                                  <p:stCondLst>
                                    <p:cond delay="1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00"/>
                            </p:stCondLst>
                            <p:childTnLst>
                              <p:par>
                                <p:cTn id="1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" grpId="0"/>
      <p:bldP spid="6" grpId="0"/>
      <p:bldP spid="8" grpId="0" animBg="1"/>
      <p:bldP spid="1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0" y="0"/>
            <a:ext cx="9142414" cy="10286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610767" y="1173479"/>
            <a:ext cx="7920880" cy="8207948"/>
          </a:xfrm>
        </p:spPr>
        <p:txBody>
          <a:bodyPr>
            <a:normAutofit/>
          </a:bodyPr>
          <a:lstStyle>
            <a:lvl1pPr algn="ctr">
              <a:defRPr sz="72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593943" y="2486299"/>
            <a:ext cx="7996244" cy="5314402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090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1"/>
            <a:ext cx="18286413" cy="5143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図プレースホルダー 2"/>
          <p:cNvSpPr>
            <a:spLocks noGrp="1"/>
          </p:cNvSpPr>
          <p:nvPr>
            <p:ph type="pic" sz="quarter" idx="12" hasCustomPrompt="1"/>
          </p:nvPr>
        </p:nvSpPr>
        <p:spPr>
          <a:xfrm>
            <a:off x="928688" y="0"/>
            <a:ext cx="8213725" cy="102870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575254" y="829993"/>
            <a:ext cx="7990959" cy="4215032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9719270" y="5376509"/>
            <a:ext cx="3240360" cy="72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593943" y="5497339"/>
            <a:ext cx="7996244" cy="3018971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802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9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/>
      <p:bldP spid="6" grpId="0"/>
      <p:bldP spid="7" grpId="0" animBg="1"/>
      <p:bldP spid="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, Icon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5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38182" y="43542"/>
            <a:ext cx="3600000" cy="4615544"/>
          </a:xfrm>
        </p:spPr>
        <p:txBody>
          <a:bodyPr/>
          <a:lstStyle>
            <a:lvl1pPr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3687753" y="4706599"/>
            <a:ext cx="3600000" cy="4615544"/>
          </a:xfrm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7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7337324" y="43542"/>
            <a:ext cx="3600000" cy="4615544"/>
          </a:xfrm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8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10988185" y="4706943"/>
            <a:ext cx="3600000" cy="4615544"/>
          </a:xfrm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9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14636467" y="43542"/>
            <a:ext cx="3600000" cy="4615544"/>
          </a:xfrm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38182" y="4706943"/>
            <a:ext cx="3600000" cy="4615200"/>
          </a:xfrm>
          <a:prstGeom prst="rect">
            <a:avLst/>
          </a:prstGeom>
          <a:solidFill>
            <a:schemeClr val="accent2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3687753" y="43886"/>
            <a:ext cx="3600000" cy="4615200"/>
          </a:xfrm>
          <a:prstGeom prst="rect">
            <a:avLst/>
          </a:prstGeom>
          <a:solidFill>
            <a:schemeClr val="accent3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7337324" y="4706943"/>
            <a:ext cx="3600000" cy="4615200"/>
          </a:xfrm>
          <a:prstGeom prst="rect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10988185" y="43886"/>
            <a:ext cx="3600000" cy="4615200"/>
          </a:xfrm>
          <a:prstGeom prst="rect">
            <a:avLst/>
          </a:prstGeom>
          <a:solidFill>
            <a:schemeClr val="accent4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14636467" y="4707287"/>
            <a:ext cx="3600000" cy="4615200"/>
          </a:xfrm>
          <a:prstGeom prst="rect">
            <a:avLst/>
          </a:prstGeom>
          <a:solidFill>
            <a:schemeClr val="accent5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1454109" y="5122780"/>
            <a:ext cx="784532" cy="78453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6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5103679" y="510178"/>
            <a:ext cx="784532" cy="78453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7" name="図プレースホルダー 7"/>
          <p:cNvSpPr>
            <a:spLocks noGrp="1"/>
          </p:cNvSpPr>
          <p:nvPr>
            <p:ph type="pic" sz="quarter" idx="19" hasCustomPrompt="1"/>
          </p:nvPr>
        </p:nvSpPr>
        <p:spPr>
          <a:xfrm>
            <a:off x="8753250" y="5122780"/>
            <a:ext cx="784532" cy="78453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8" name="図プレースホルダー 7"/>
          <p:cNvSpPr>
            <a:spLocks noGrp="1"/>
          </p:cNvSpPr>
          <p:nvPr>
            <p:ph type="pic" sz="quarter" idx="20" hasCustomPrompt="1"/>
          </p:nvPr>
        </p:nvSpPr>
        <p:spPr>
          <a:xfrm>
            <a:off x="16052393" y="5122780"/>
            <a:ext cx="784532" cy="78453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9" name="図プレースホルダー 7"/>
          <p:cNvSpPr>
            <a:spLocks noGrp="1"/>
          </p:cNvSpPr>
          <p:nvPr>
            <p:ph type="pic" sz="quarter" idx="21" hasCustomPrompt="1"/>
          </p:nvPr>
        </p:nvSpPr>
        <p:spPr>
          <a:xfrm>
            <a:off x="12404112" y="510178"/>
            <a:ext cx="784532" cy="78453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41589" y="5908320"/>
            <a:ext cx="3538537" cy="59839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213781" y="6535743"/>
            <a:ext cx="3182561" cy="24384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3734702" y="1281205"/>
            <a:ext cx="3538537" cy="59839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3906894" y="1908628"/>
            <a:ext cx="3182561" cy="24384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1035134" y="1281206"/>
            <a:ext cx="3538537" cy="59839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11207326" y="1908629"/>
            <a:ext cx="3182561" cy="24384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7367934" y="5908320"/>
            <a:ext cx="3538537" cy="59839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7540126" y="6535743"/>
            <a:ext cx="3182561" cy="24384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668366" y="5908321"/>
            <a:ext cx="3538537" cy="598397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800" spc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840558" y="6535744"/>
            <a:ext cx="3182561" cy="24384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30" name="図プレースホルダー 37"/>
          <p:cNvSpPr>
            <a:spLocks noGrp="1"/>
          </p:cNvSpPr>
          <p:nvPr>
            <p:ph type="pic" sz="quarter" idx="32" hasCustomPrompt="1"/>
          </p:nvPr>
        </p:nvSpPr>
        <p:spPr>
          <a:xfrm>
            <a:off x="1574657" y="4401558"/>
            <a:ext cx="451795" cy="451795"/>
          </a:xfrm>
          <a:prstGeom prst="triangle">
            <a:avLst/>
          </a:prstGeom>
          <a:solidFill>
            <a:schemeClr val="accent2"/>
          </a:solidFill>
        </p:spPr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1" name="図プレースホルダー 37"/>
          <p:cNvSpPr>
            <a:spLocks noGrp="1"/>
          </p:cNvSpPr>
          <p:nvPr>
            <p:ph type="pic" sz="quarter" idx="33" hasCustomPrompt="1"/>
          </p:nvPr>
        </p:nvSpPr>
        <p:spPr>
          <a:xfrm>
            <a:off x="8878888" y="4401558"/>
            <a:ext cx="451795" cy="451795"/>
          </a:xfrm>
          <a:prstGeom prst="triangle">
            <a:avLst/>
          </a:prstGeom>
          <a:solidFill>
            <a:schemeClr val="accent1"/>
          </a:solidFill>
        </p:spPr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2" name="図プレースホルダー 37"/>
          <p:cNvSpPr>
            <a:spLocks noGrp="1"/>
          </p:cNvSpPr>
          <p:nvPr>
            <p:ph type="pic" sz="quarter" idx="34" hasCustomPrompt="1"/>
          </p:nvPr>
        </p:nvSpPr>
        <p:spPr>
          <a:xfrm>
            <a:off x="16172942" y="4401558"/>
            <a:ext cx="451795" cy="451795"/>
          </a:xfrm>
          <a:prstGeom prst="triangle">
            <a:avLst/>
          </a:prstGeom>
          <a:solidFill>
            <a:schemeClr val="accent5"/>
          </a:solidFill>
        </p:spPr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3" name="図プレースホルダー 37"/>
          <p:cNvSpPr>
            <a:spLocks noGrp="1"/>
          </p:cNvSpPr>
          <p:nvPr>
            <p:ph type="pic" sz="quarter" idx="35" hasCustomPrompt="1"/>
          </p:nvPr>
        </p:nvSpPr>
        <p:spPr>
          <a:xfrm rot="10800000">
            <a:off x="5261856" y="4505027"/>
            <a:ext cx="451795" cy="451795"/>
          </a:xfrm>
          <a:prstGeom prst="triangle">
            <a:avLst/>
          </a:prstGeom>
          <a:solidFill>
            <a:schemeClr val="accent3"/>
          </a:solidFill>
        </p:spPr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4" name="図プレースホルダー 37"/>
          <p:cNvSpPr>
            <a:spLocks noGrp="1"/>
          </p:cNvSpPr>
          <p:nvPr>
            <p:ph type="pic" sz="quarter" idx="36" hasCustomPrompt="1"/>
          </p:nvPr>
        </p:nvSpPr>
        <p:spPr>
          <a:xfrm rot="10800000">
            <a:off x="12524660" y="4505027"/>
            <a:ext cx="451795" cy="451795"/>
          </a:xfrm>
          <a:prstGeom prst="triangle">
            <a:avLst/>
          </a:prstGeom>
          <a:solidFill>
            <a:schemeClr val="accent4"/>
          </a:solidFill>
        </p:spPr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378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75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5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75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&amp;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-14757" y="3291830"/>
            <a:ext cx="18286413" cy="32918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-7192" y="3722610"/>
            <a:ext cx="18286413" cy="2430270"/>
          </a:xfrm>
          <a:prstGeom prst="rect">
            <a:avLst/>
          </a:prstGeom>
          <a:solidFill>
            <a:schemeClr val="accent3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-1" y="0"/>
            <a:ext cx="18286413" cy="32918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 userDrawn="1"/>
        </p:nvSpPr>
        <p:spPr>
          <a:xfrm>
            <a:off x="0" y="417975"/>
            <a:ext cx="18271655" cy="2430270"/>
          </a:xfrm>
          <a:prstGeom prst="rect">
            <a:avLst/>
          </a:prstGeom>
          <a:solidFill>
            <a:schemeClr val="accent2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図プレースホルダー 13"/>
          <p:cNvSpPr>
            <a:spLocks noGrp="1"/>
          </p:cNvSpPr>
          <p:nvPr>
            <p:ph type="pic" sz="quarter" idx="13" hasCustomPrompt="1"/>
          </p:nvPr>
        </p:nvSpPr>
        <p:spPr>
          <a:xfrm>
            <a:off x="9143206" y="3291830"/>
            <a:ext cx="9139924" cy="3291830"/>
          </a:xfrm>
          <a:custGeom>
            <a:avLst/>
            <a:gdLst/>
            <a:ahLst/>
            <a:cxnLst/>
            <a:rect l="l" t="t" r="r" b="b"/>
            <a:pathLst>
              <a:path w="9139924" h="3291830">
                <a:moveTo>
                  <a:pt x="0" y="0"/>
                </a:moveTo>
                <a:lnTo>
                  <a:pt x="1305146" y="0"/>
                </a:lnTo>
                <a:lnTo>
                  <a:pt x="9139924" y="0"/>
                </a:lnTo>
                <a:lnTo>
                  <a:pt x="9139924" y="3291830"/>
                </a:lnTo>
                <a:lnTo>
                  <a:pt x="1305146" y="329183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 Add an image</a:t>
            </a:r>
            <a:endParaRPr kumimoji="1" lang="ja-JP" altLang="en-US" dirty="0"/>
          </a:p>
        </p:txBody>
      </p:sp>
      <p:sp>
        <p:nvSpPr>
          <p:cNvPr id="10" name="図プレースホルダー 10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0"/>
            <a:ext cx="9139924" cy="3291830"/>
          </a:xfrm>
          <a:custGeom>
            <a:avLst/>
            <a:gdLst/>
            <a:ahLst/>
            <a:cxnLst/>
            <a:rect l="l" t="t" r="r" b="b"/>
            <a:pathLst>
              <a:path w="9139924" h="3291830">
                <a:moveTo>
                  <a:pt x="0" y="0"/>
                </a:moveTo>
                <a:lnTo>
                  <a:pt x="7834778" y="0"/>
                </a:lnTo>
                <a:lnTo>
                  <a:pt x="9139924" y="3291830"/>
                </a:lnTo>
                <a:lnTo>
                  <a:pt x="7834778" y="3291830"/>
                </a:lnTo>
                <a:lnTo>
                  <a:pt x="0" y="329183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/>
              <a:t> 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9150226" y="1258434"/>
            <a:ext cx="8498925" cy="131520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9150226" y="679004"/>
            <a:ext cx="8498925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599276" y="4594439"/>
            <a:ext cx="8498925" cy="1269141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599276" y="4015009"/>
            <a:ext cx="8498925" cy="77320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32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5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430238" y="6799684"/>
            <a:ext cx="17425936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ctr">
              <a:defRPr baseline="0"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42" hasCustomPrompt="1"/>
          </p:nvPr>
        </p:nvSpPr>
        <p:spPr>
          <a:xfrm>
            <a:off x="430238" y="8095828"/>
            <a:ext cx="17425936" cy="1336960"/>
          </a:xfrm>
        </p:spPr>
        <p:txBody>
          <a:bodyPr>
            <a:noAutofit/>
          </a:bodyPr>
          <a:lstStyle>
            <a:lvl1pPr algn="ctr">
              <a:defRPr sz="20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7559029" y="7951812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49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50"/>
                            </p:stCondLst>
                            <p:childTnLst>
                              <p:par>
                                <p:cTn id="41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800"/>
                            </p:stCondLst>
                            <p:childTnLst>
                              <p:par>
                                <p:cTn id="4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>
        <p:tmplLst>
          <p:tmpl>
            <p:tnLst>
              <p:par>
                <p:cTn presetID="22" presetClass="entr" presetSubtype="8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22" presetClass="entr" presetSubtype="8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22" presetClass="entr" presetSubtype="2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22" presetClass="entr" presetSubtype="2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正方形/長方形 71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9" name="グループ化 28"/>
          <p:cNvGrpSpPr/>
          <p:nvPr userDrawn="1"/>
        </p:nvGrpSpPr>
        <p:grpSpPr>
          <a:xfrm>
            <a:off x="8269812" y="2685157"/>
            <a:ext cx="6003425" cy="908106"/>
            <a:chOff x="1073297" y="6784950"/>
            <a:chExt cx="6003425" cy="908106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30" name="正方形/長方形 29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 userDrawn="1"/>
        </p:nvGrpSpPr>
        <p:grpSpPr>
          <a:xfrm>
            <a:off x="3189006" y="4398678"/>
            <a:ext cx="6003425" cy="908106"/>
            <a:chOff x="1073297" y="6784950"/>
            <a:chExt cx="6003425" cy="90810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8" name="正方形/長方形 37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/>
          <p:cNvGrpSpPr/>
          <p:nvPr userDrawn="1"/>
        </p:nvGrpSpPr>
        <p:grpSpPr>
          <a:xfrm>
            <a:off x="8284326" y="6112199"/>
            <a:ext cx="6003425" cy="908106"/>
            <a:chOff x="1073297" y="6784950"/>
            <a:chExt cx="6003425" cy="908106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45" name="正方形/長方形 44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/>
          <p:cNvGrpSpPr/>
          <p:nvPr userDrawn="1"/>
        </p:nvGrpSpPr>
        <p:grpSpPr>
          <a:xfrm>
            <a:off x="3174492" y="7825720"/>
            <a:ext cx="6003425" cy="908106"/>
            <a:chOff x="1073297" y="6784950"/>
            <a:chExt cx="6003425" cy="90810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59" name="正方形/長方形 58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grpSp>
        <p:nvGrpSpPr>
          <p:cNvPr id="15" name="グループ化 14"/>
          <p:cNvGrpSpPr/>
          <p:nvPr userDrawn="1"/>
        </p:nvGrpSpPr>
        <p:grpSpPr>
          <a:xfrm>
            <a:off x="3189006" y="971636"/>
            <a:ext cx="6003425" cy="908106"/>
            <a:chOff x="1073297" y="6784950"/>
            <a:chExt cx="6003425" cy="908106"/>
          </a:xfrm>
        </p:grpSpPr>
        <p:sp>
          <p:nvSpPr>
            <p:cNvPr id="16" name="正方形/長方形 15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3761629" y="1058648"/>
            <a:ext cx="4389120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6" name="直線コネクタ 25"/>
          <p:cNvCxnSpPr/>
          <p:nvPr userDrawn="1"/>
        </p:nvCxnSpPr>
        <p:spPr>
          <a:xfrm>
            <a:off x="8738378" y="0"/>
            <a:ext cx="3856" cy="10421257"/>
          </a:xfrm>
          <a:prstGeom prst="line">
            <a:avLst/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円/楕円 18"/>
          <p:cNvSpPr/>
          <p:nvPr userDrawn="1"/>
        </p:nvSpPr>
        <p:spPr>
          <a:xfrm>
            <a:off x="8408775" y="1096085"/>
            <a:ext cx="659206" cy="65920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9177916" y="2772169"/>
            <a:ext cx="4641267" cy="720080"/>
          </a:xfrm>
        </p:spPr>
        <p:txBody>
          <a:bodyPr anchor="ctr">
            <a:noAutofit/>
          </a:bodyPr>
          <a:lstStyle>
            <a:lvl1pPr algn="l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円/楕円 33"/>
          <p:cNvSpPr/>
          <p:nvPr userDrawn="1"/>
        </p:nvSpPr>
        <p:spPr>
          <a:xfrm>
            <a:off x="8408249" y="2809606"/>
            <a:ext cx="659206" cy="65920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878564" y="1900261"/>
            <a:ext cx="6269966" cy="1362112"/>
          </a:xfrm>
        </p:spPr>
        <p:txBody>
          <a:bodyPr anchor="t">
            <a:noAutofit/>
          </a:bodyPr>
          <a:lstStyle>
            <a:lvl1pPr algn="r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9177917" y="3613782"/>
            <a:ext cx="6269966" cy="1362112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3761629" y="4485690"/>
            <a:ext cx="4389120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円/楕円 41"/>
          <p:cNvSpPr/>
          <p:nvPr userDrawn="1"/>
        </p:nvSpPr>
        <p:spPr>
          <a:xfrm>
            <a:off x="8408775" y="4523127"/>
            <a:ext cx="659206" cy="65920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1878564" y="5327303"/>
            <a:ext cx="6269966" cy="1362112"/>
          </a:xfrm>
        </p:spPr>
        <p:txBody>
          <a:bodyPr anchor="t">
            <a:noAutofit/>
          </a:bodyPr>
          <a:lstStyle>
            <a:lvl1pPr algn="r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9192430" y="6199211"/>
            <a:ext cx="4641267" cy="720080"/>
          </a:xfrm>
        </p:spPr>
        <p:txBody>
          <a:bodyPr anchor="ctr">
            <a:noAutofit/>
          </a:bodyPr>
          <a:lstStyle>
            <a:lvl1pPr algn="l">
              <a:defRPr sz="28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円/楕円 48"/>
          <p:cNvSpPr/>
          <p:nvPr userDrawn="1"/>
        </p:nvSpPr>
        <p:spPr>
          <a:xfrm>
            <a:off x="8422763" y="6236648"/>
            <a:ext cx="659206" cy="65920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</a:p>
        </p:txBody>
      </p:sp>
      <p:sp>
        <p:nvSpPr>
          <p:cNvPr id="50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9192431" y="7040824"/>
            <a:ext cx="6269966" cy="1362112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2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3747115" y="7912732"/>
            <a:ext cx="4389120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円/楕円 62"/>
          <p:cNvSpPr/>
          <p:nvPr userDrawn="1"/>
        </p:nvSpPr>
        <p:spPr>
          <a:xfrm>
            <a:off x="8394261" y="7950169"/>
            <a:ext cx="659206" cy="65920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5</a:t>
            </a:r>
            <a:endParaRPr kumimoji="1" lang="ja-JP" altLang="en-US" dirty="0"/>
          </a:p>
        </p:txBody>
      </p:sp>
      <p:sp>
        <p:nvSpPr>
          <p:cNvPr id="64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1864050" y="8754345"/>
            <a:ext cx="6269966" cy="1362112"/>
          </a:xfrm>
        </p:spPr>
        <p:txBody>
          <a:bodyPr anchor="t">
            <a:noAutofit/>
          </a:bodyPr>
          <a:lstStyle>
            <a:lvl1pPr algn="r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431238" y="246956"/>
            <a:ext cx="7990959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6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9503246" y="1543100"/>
            <a:ext cx="7918951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67" name="正方形/長方形 66"/>
          <p:cNvSpPr/>
          <p:nvPr userDrawn="1"/>
        </p:nvSpPr>
        <p:spPr>
          <a:xfrm>
            <a:off x="9575254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34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00"/>
                            </p:stCondLst>
                            <p:childTnLst>
                              <p:par>
                                <p:cTn id="4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200"/>
                            </p:stCondLst>
                            <p:childTnLst>
                              <p:par>
                                <p:cTn id="5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700"/>
                            </p:stCondLst>
                            <p:childTnLst>
                              <p:par>
                                <p:cTn id="6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30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800"/>
                            </p:stCondLst>
                            <p:childTnLst>
                              <p:par>
                                <p:cTn id="7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300"/>
                            </p:stCondLst>
                            <p:childTnLst>
                              <p:par>
                                <p:cTn id="8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9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400"/>
                            </p:stCondLst>
                            <p:childTnLst>
                              <p:par>
                                <p:cTn id="9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900"/>
                            </p:stCondLst>
                            <p:childTnLst>
                              <p:par>
                                <p:cTn id="9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animBg="1"/>
      <p:bldP spid="33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animBg="1"/>
      <p:bldP spid="43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animBg="1"/>
      <p:bldP spid="5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/>
      <p:bldP spid="6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 userDrawn="1"/>
        </p:nvGrpSpPr>
        <p:grpSpPr>
          <a:xfrm>
            <a:off x="2056892" y="3918634"/>
            <a:ext cx="6003425" cy="908106"/>
            <a:chOff x="1073297" y="6784950"/>
            <a:chExt cx="6003425" cy="908106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30" name="正方形/長方形 29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 userDrawn="1"/>
        </p:nvGrpSpPr>
        <p:grpSpPr>
          <a:xfrm>
            <a:off x="2056892" y="5258412"/>
            <a:ext cx="6003425" cy="908106"/>
            <a:chOff x="1073297" y="6784950"/>
            <a:chExt cx="6003425" cy="90810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8" name="正方形/長方形 37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/>
          <p:cNvGrpSpPr/>
          <p:nvPr userDrawn="1"/>
        </p:nvGrpSpPr>
        <p:grpSpPr>
          <a:xfrm>
            <a:off x="2056892" y="6598190"/>
            <a:ext cx="6003425" cy="908106"/>
            <a:chOff x="1073297" y="6784950"/>
            <a:chExt cx="6003425" cy="908106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45" name="正方形/長方形 44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/>
          <p:cNvGrpSpPr/>
          <p:nvPr userDrawn="1"/>
        </p:nvGrpSpPr>
        <p:grpSpPr>
          <a:xfrm>
            <a:off x="2056892" y="7937968"/>
            <a:ext cx="6003425" cy="908106"/>
            <a:chOff x="1073297" y="6784950"/>
            <a:chExt cx="6003425" cy="90810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59" name="正方形/長方形 58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grpSp>
        <p:nvGrpSpPr>
          <p:cNvPr id="15" name="グループ化 14"/>
          <p:cNvGrpSpPr/>
          <p:nvPr userDrawn="1"/>
        </p:nvGrpSpPr>
        <p:grpSpPr>
          <a:xfrm>
            <a:off x="2056892" y="2578856"/>
            <a:ext cx="6003425" cy="908106"/>
            <a:chOff x="1073297" y="6784950"/>
            <a:chExt cx="6003425" cy="908106"/>
          </a:xfrm>
        </p:grpSpPr>
        <p:sp>
          <p:nvSpPr>
            <p:cNvPr id="16" name="正方形/長方形 15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2629515" y="2665868"/>
            <a:ext cx="4389120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6" name="直線コネクタ 25"/>
          <p:cNvCxnSpPr/>
          <p:nvPr userDrawn="1"/>
        </p:nvCxnSpPr>
        <p:spPr>
          <a:xfrm flipH="1">
            <a:off x="7605738" y="0"/>
            <a:ext cx="526" cy="10287000"/>
          </a:xfrm>
          <a:prstGeom prst="line">
            <a:avLst/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円/楕円 18"/>
          <p:cNvSpPr/>
          <p:nvPr userDrawn="1"/>
        </p:nvSpPr>
        <p:spPr>
          <a:xfrm>
            <a:off x="7276398" y="2703305"/>
            <a:ext cx="659206" cy="65920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2641600" y="3977035"/>
            <a:ext cx="4377035" cy="777302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円/楕円 33"/>
          <p:cNvSpPr/>
          <p:nvPr userDrawn="1"/>
        </p:nvSpPr>
        <p:spPr>
          <a:xfrm>
            <a:off x="7276398" y="4043083"/>
            <a:ext cx="659206" cy="65920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8181930" y="2594816"/>
            <a:ext cx="9351326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8181930" y="3934594"/>
            <a:ext cx="9351326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2629515" y="5345424"/>
            <a:ext cx="4389120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円/楕円 41"/>
          <p:cNvSpPr/>
          <p:nvPr userDrawn="1"/>
        </p:nvSpPr>
        <p:spPr>
          <a:xfrm>
            <a:off x="7276398" y="5382861"/>
            <a:ext cx="659206" cy="65920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8181930" y="5274372"/>
            <a:ext cx="9351326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2641600" y="6656591"/>
            <a:ext cx="4377035" cy="777302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円/楕円 48"/>
          <p:cNvSpPr/>
          <p:nvPr userDrawn="1"/>
        </p:nvSpPr>
        <p:spPr>
          <a:xfrm>
            <a:off x="7276398" y="6722639"/>
            <a:ext cx="659206" cy="65920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</a:p>
        </p:txBody>
      </p:sp>
      <p:sp>
        <p:nvSpPr>
          <p:cNvPr id="50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8181930" y="6614150"/>
            <a:ext cx="9351326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2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2629515" y="8024980"/>
            <a:ext cx="4389120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円/楕円 62"/>
          <p:cNvSpPr/>
          <p:nvPr userDrawn="1"/>
        </p:nvSpPr>
        <p:spPr>
          <a:xfrm>
            <a:off x="7276398" y="8062417"/>
            <a:ext cx="659206" cy="65920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5</a:t>
            </a:r>
            <a:endParaRPr kumimoji="1" lang="ja-JP" altLang="en-US" dirty="0"/>
          </a:p>
        </p:txBody>
      </p:sp>
      <p:sp>
        <p:nvSpPr>
          <p:cNvPr id="64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8181930" y="7953928"/>
            <a:ext cx="9351326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1" name="正方形/長方形 50"/>
          <p:cNvSpPr/>
          <p:nvPr userDrawn="1"/>
        </p:nvSpPr>
        <p:spPr>
          <a:xfrm>
            <a:off x="0" y="0"/>
            <a:ext cx="18286413" cy="20174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タイトル 1"/>
          <p:cNvSpPr>
            <a:spLocks noGrp="1"/>
          </p:cNvSpPr>
          <p:nvPr>
            <p:ph type="title" hasCustomPrompt="1"/>
          </p:nvPr>
        </p:nvSpPr>
        <p:spPr>
          <a:xfrm>
            <a:off x="884799" y="457199"/>
            <a:ext cx="16516812" cy="1161143"/>
          </a:xfrm>
        </p:spPr>
        <p:txBody>
          <a:bodyPr>
            <a:noAutofit/>
          </a:bodyPr>
          <a:lstStyle>
            <a:lvl1pPr algn="ctr">
              <a:defRPr sz="66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417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1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00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00"/>
                            </p:stCondLst>
                            <p:childTnLst>
                              <p:par>
                                <p:cTn id="4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00"/>
                            </p:stCondLst>
                            <p:childTnLst>
                              <p:par>
                                <p:cTn id="5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00"/>
                            </p:stCondLst>
                            <p:childTnLst>
                              <p:par>
                                <p:cTn id="5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3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800"/>
                            </p:stCondLst>
                            <p:childTnLst>
                              <p:par>
                                <p:cTn id="7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300"/>
                            </p:stCondLst>
                            <p:childTnLst>
                              <p:par>
                                <p:cTn id="7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9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400"/>
                            </p:stCondLst>
                            <p:childTnLst>
                              <p:par>
                                <p:cTn id="9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900"/>
                            </p:stCondLst>
                            <p:childTnLst>
                              <p:par>
                                <p:cTn id="9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animBg="1"/>
      <p:bldP spid="3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animBg="1"/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animBg="1"/>
      <p:bldP spid="5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animBg="1"/>
      <p:bldP spid="5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pl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-2"/>
            <a:ext cx="18286413" cy="238298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310" y="382380"/>
            <a:ext cx="11291454" cy="9421179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1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8506709" y="248400"/>
            <a:ext cx="9599849" cy="1202400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623455" y="2665868"/>
            <a:ext cx="5702453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623456" y="3412235"/>
            <a:ext cx="5708072" cy="1395293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526473" y="5866268"/>
            <a:ext cx="3588327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526474" y="6612635"/>
            <a:ext cx="3591863" cy="2365113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13119272" y="5092969"/>
            <a:ext cx="4705908" cy="720080"/>
          </a:xfrm>
        </p:spPr>
        <p:txBody>
          <a:bodyPr anchor="ctr">
            <a:noAutofit/>
          </a:bodyPr>
          <a:lstStyle>
            <a:lvl1pPr algn="l">
              <a:defRPr sz="28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13120254" y="5839336"/>
            <a:ext cx="4710545" cy="3096853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6359236" y="7889043"/>
            <a:ext cx="3394363" cy="720080"/>
          </a:xfrm>
        </p:spPr>
        <p:txBody>
          <a:bodyPr anchor="ctr">
            <a:noAutofit/>
          </a:bodyPr>
          <a:lstStyle>
            <a:lvl1pPr algn="r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5223164" y="8635410"/>
            <a:ext cx="4536471" cy="1395293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0" name="直線コネクタ 19"/>
          <p:cNvCxnSpPr/>
          <p:nvPr userDrawn="1"/>
        </p:nvCxnSpPr>
        <p:spPr>
          <a:xfrm flipV="1">
            <a:off x="6359237" y="2917371"/>
            <a:ext cx="1523999" cy="130629"/>
          </a:xfrm>
          <a:prstGeom prst="line">
            <a:avLst/>
          </a:prstGeom>
          <a:ln w="28575">
            <a:solidFill>
              <a:schemeClr val="accent5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 userDrawn="1"/>
        </p:nvCxnSpPr>
        <p:spPr>
          <a:xfrm flipH="1" flipV="1">
            <a:off x="4142509" y="6276109"/>
            <a:ext cx="1282814" cy="290946"/>
          </a:xfrm>
          <a:prstGeom prst="line">
            <a:avLst/>
          </a:prstGeom>
          <a:ln w="28575">
            <a:solidFill>
              <a:schemeClr val="accent3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>
            <a:endCxn id="18" idx="3"/>
          </p:cNvCxnSpPr>
          <p:nvPr userDrawn="1"/>
        </p:nvCxnSpPr>
        <p:spPr>
          <a:xfrm flipH="1">
            <a:off x="9753599" y="8007939"/>
            <a:ext cx="775860" cy="241144"/>
          </a:xfrm>
          <a:prstGeom prst="line">
            <a:avLst/>
          </a:prstGeom>
          <a:ln w="28575">
            <a:solidFill>
              <a:schemeClr val="accent2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stCxn id="16" idx="1"/>
          </p:cNvCxnSpPr>
          <p:nvPr userDrawn="1"/>
        </p:nvCxnSpPr>
        <p:spPr>
          <a:xfrm flipH="1" flipV="1">
            <a:off x="10068670" y="5278582"/>
            <a:ext cx="3050602" cy="174427"/>
          </a:xfrm>
          <a:prstGeom prst="line">
            <a:avLst/>
          </a:prstGeom>
          <a:ln w="28575">
            <a:solidFill>
              <a:schemeClr val="accent4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31"/>
          <p:cNvSpPr/>
          <p:nvPr userDrawn="1"/>
        </p:nvSpPr>
        <p:spPr>
          <a:xfrm>
            <a:off x="8707289" y="1400400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8533624" y="1543100"/>
            <a:ext cx="9601994" cy="504056"/>
          </a:xfrm>
        </p:spPr>
        <p:txBody>
          <a:bodyPr/>
          <a:lstStyle>
            <a:lvl1pPr>
              <a:defRPr i="1" baseline="0">
                <a:solidFill>
                  <a:schemeClr val="bg1">
                    <a:lumMod val="95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36" name="正方形/長方形 35"/>
          <p:cNvSpPr/>
          <p:nvPr userDrawn="1"/>
        </p:nvSpPr>
        <p:spPr>
          <a:xfrm>
            <a:off x="2937834" y="3287181"/>
            <a:ext cx="3240360" cy="72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 userDrawn="1"/>
        </p:nvSpPr>
        <p:spPr>
          <a:xfrm>
            <a:off x="734954" y="6481192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 userDrawn="1"/>
        </p:nvSpPr>
        <p:spPr>
          <a:xfrm>
            <a:off x="6381842" y="8538052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 userDrawn="1"/>
        </p:nvSpPr>
        <p:spPr>
          <a:xfrm>
            <a:off x="13251124" y="5725579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480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3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85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350"/>
                            </p:stCondLst>
                            <p:childTnLst>
                              <p:par>
                                <p:cTn id="4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7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200"/>
                            </p:stCondLst>
                            <p:childTnLst>
                              <p:par>
                                <p:cTn id="60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5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5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50"/>
                            </p:stCondLst>
                            <p:childTnLst>
                              <p:par>
                                <p:cTn id="7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900"/>
                            </p:stCondLst>
                            <p:childTnLst>
                              <p:par>
                                <p:cTn id="8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4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animBg="1"/>
      <p:bldP spid="38" grpId="0" animBg="1"/>
      <p:bldP spid="39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-1" y="0"/>
            <a:ext cx="18286413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 rot="2700000">
            <a:off x="1374700" y="4510269"/>
            <a:ext cx="12846751" cy="8431181"/>
          </a:xfrm>
          <a:custGeom>
            <a:avLst/>
            <a:gdLst/>
            <a:ahLst/>
            <a:cxnLst/>
            <a:rect l="l" t="t" r="r" b="b"/>
            <a:pathLst>
              <a:path w="12846751" h="8431181">
                <a:moveTo>
                  <a:pt x="0" y="0"/>
                </a:moveTo>
                <a:lnTo>
                  <a:pt x="12846751" y="1"/>
                </a:lnTo>
                <a:lnTo>
                  <a:pt x="4415572" y="8431181"/>
                </a:lnTo>
                <a:lnTo>
                  <a:pt x="3086183" y="8431181"/>
                </a:lnTo>
                <a:lnTo>
                  <a:pt x="3068088" y="8413086"/>
                </a:lnTo>
                <a:cubicBezTo>
                  <a:pt x="3142170" y="8389244"/>
                  <a:pt x="3211139" y="8347077"/>
                  <a:pt x="3269838" y="8288378"/>
                </a:cubicBezTo>
                <a:lnTo>
                  <a:pt x="5444469" y="6113748"/>
                </a:lnTo>
                <a:cubicBezTo>
                  <a:pt x="5652899" y="5905317"/>
                  <a:pt x="5652900" y="5567383"/>
                  <a:pt x="5444469" y="5358952"/>
                </a:cubicBezTo>
                <a:lnTo>
                  <a:pt x="213794" y="128278"/>
                </a:lnTo>
                <a:cubicBezTo>
                  <a:pt x="151923" y="66407"/>
                  <a:pt x="78641" y="22901"/>
                  <a:pt x="0" y="0"/>
                </a:cubicBezTo>
                <a:close/>
              </a:path>
            </a:pathLst>
          </a:custGeom>
          <a:solidFill>
            <a:schemeClr val="accent3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569" y="911133"/>
            <a:ext cx="4142834" cy="8464733"/>
          </a:xfrm>
          <a:prstGeom prst="rect">
            <a:avLst/>
          </a:prstGeom>
          <a:effectLst/>
        </p:spPr>
      </p:pic>
      <p:sp>
        <p:nvSpPr>
          <p:cNvPr id="6" name="図プレースホルダー 2"/>
          <p:cNvSpPr>
            <a:spLocks noGrp="1"/>
          </p:cNvSpPr>
          <p:nvPr>
            <p:ph type="pic" sz="quarter" idx="12" hasCustomPrompt="1"/>
          </p:nvPr>
        </p:nvSpPr>
        <p:spPr>
          <a:xfrm>
            <a:off x="2455893" y="2008413"/>
            <a:ext cx="3525807" cy="6317252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1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635932" y="1946365"/>
            <a:ext cx="10930282" cy="3098659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6767064" y="5376509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635931" y="5497339"/>
            <a:ext cx="10954256" cy="3018971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060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3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00"/>
                            </p:stCondLst>
                            <p:childTnLst>
                              <p:par>
                                <p:cTn id="27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6" grpId="0"/>
      <p:bldP spid="11" grpId="0"/>
      <p:bldP spid="12" grpId="0" animBg="1"/>
      <p:bldP spid="1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- 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 userDrawn="1"/>
        </p:nvSpPr>
        <p:spPr>
          <a:xfrm>
            <a:off x="0" y="0"/>
            <a:ext cx="8459130" cy="10287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35306" y="1173479"/>
            <a:ext cx="6723724" cy="8207948"/>
          </a:xfrm>
        </p:spPr>
        <p:txBody>
          <a:bodyPr>
            <a:normAutofit/>
          </a:bodyPr>
          <a:lstStyle>
            <a:lvl1pPr algn="ctr">
              <a:defRPr sz="96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8135094" y="2190934"/>
            <a:ext cx="648072" cy="6480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7" name="円/楕円 6"/>
          <p:cNvSpPr/>
          <p:nvPr userDrawn="1"/>
        </p:nvSpPr>
        <p:spPr>
          <a:xfrm>
            <a:off x="8135094" y="3551824"/>
            <a:ext cx="648072" cy="64807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8" name="円/楕円 7"/>
          <p:cNvSpPr/>
          <p:nvPr userDrawn="1"/>
        </p:nvSpPr>
        <p:spPr>
          <a:xfrm>
            <a:off x="8135094" y="4912714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9" name="円/楕円 8"/>
          <p:cNvSpPr/>
          <p:nvPr userDrawn="1"/>
        </p:nvSpPr>
        <p:spPr>
          <a:xfrm>
            <a:off x="8135094" y="6273604"/>
            <a:ext cx="648072" cy="64807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10" name="円/楕円 9"/>
          <p:cNvSpPr/>
          <p:nvPr userDrawn="1"/>
        </p:nvSpPr>
        <p:spPr>
          <a:xfrm>
            <a:off x="8135094" y="7634494"/>
            <a:ext cx="648072" cy="64807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5</a:t>
            </a:r>
            <a:endParaRPr kumimoji="1" lang="ja-JP" altLang="en-US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9000327" y="1938601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9000327" y="2658681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9000327" y="3301229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9000327" y="4021309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9000327" y="4663857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9000327" y="5383937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9000327" y="6026485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000327" y="6746565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9000327" y="7389113"/>
            <a:ext cx="8279783" cy="936104"/>
          </a:xfrm>
        </p:spPr>
        <p:txBody>
          <a:bodyPr anchor="b">
            <a:normAutofit/>
          </a:bodyPr>
          <a:lstStyle>
            <a:lvl1pPr algn="l">
              <a:defRPr sz="360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9000327" y="8109193"/>
            <a:ext cx="8279783" cy="603684"/>
          </a:xfrm>
        </p:spPr>
        <p:txBody>
          <a:bodyPr anchor="t">
            <a:normAutofit/>
          </a:bodyPr>
          <a:lstStyle>
            <a:lvl1pPr algn="l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2882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" grpId="0"/>
      <p:bldP spid="5" grpId="0" animBg="1"/>
      <p:bldP spid="7" grpId="0" animBg="1"/>
      <p:bldP spid="8" grpId="0" animBg="1"/>
      <p:bldP spid="9" grpId="0" animBg="1"/>
      <p:bldP spid="10" grpId="0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-1" y="0"/>
            <a:ext cx="18286413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 rot="2700000">
            <a:off x="677416" y="6669596"/>
            <a:ext cx="8096797" cy="5313838"/>
          </a:xfrm>
          <a:custGeom>
            <a:avLst/>
            <a:gdLst/>
            <a:ahLst/>
            <a:cxnLst/>
            <a:rect l="l" t="t" r="r" b="b"/>
            <a:pathLst>
              <a:path w="12846751" h="8431181">
                <a:moveTo>
                  <a:pt x="0" y="0"/>
                </a:moveTo>
                <a:lnTo>
                  <a:pt x="12846751" y="1"/>
                </a:lnTo>
                <a:lnTo>
                  <a:pt x="4415572" y="8431181"/>
                </a:lnTo>
                <a:lnTo>
                  <a:pt x="3086183" y="8431181"/>
                </a:lnTo>
                <a:lnTo>
                  <a:pt x="3068088" y="8413086"/>
                </a:lnTo>
                <a:cubicBezTo>
                  <a:pt x="3142170" y="8389244"/>
                  <a:pt x="3211139" y="8347077"/>
                  <a:pt x="3269838" y="8288378"/>
                </a:cubicBezTo>
                <a:lnTo>
                  <a:pt x="5444469" y="6113748"/>
                </a:lnTo>
                <a:cubicBezTo>
                  <a:pt x="5652899" y="5905317"/>
                  <a:pt x="5652900" y="5567383"/>
                  <a:pt x="5444469" y="5358952"/>
                </a:cubicBezTo>
                <a:lnTo>
                  <a:pt x="213794" y="128278"/>
                </a:lnTo>
                <a:cubicBezTo>
                  <a:pt x="151923" y="66407"/>
                  <a:pt x="78641" y="22901"/>
                  <a:pt x="0" y="0"/>
                </a:cubicBezTo>
                <a:close/>
              </a:path>
            </a:pathLst>
          </a:custGeom>
          <a:solidFill>
            <a:schemeClr val="accent3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795" y="1327349"/>
            <a:ext cx="5884221" cy="8366379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937" y="4401204"/>
            <a:ext cx="2611063" cy="5334986"/>
          </a:xfrm>
          <a:prstGeom prst="rect">
            <a:avLst/>
          </a:prstGeom>
          <a:effectLst/>
        </p:spPr>
      </p:pic>
      <p:sp>
        <p:nvSpPr>
          <p:cNvPr id="6" name="図プレースホルダー 2"/>
          <p:cNvSpPr>
            <a:spLocks noGrp="1"/>
          </p:cNvSpPr>
          <p:nvPr>
            <p:ph type="pic" sz="quarter" idx="12" hasCustomPrompt="1"/>
          </p:nvPr>
        </p:nvSpPr>
        <p:spPr>
          <a:xfrm>
            <a:off x="3940519" y="2115503"/>
            <a:ext cx="5089181" cy="676179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8" name="図プレースホルダー 2"/>
          <p:cNvSpPr>
            <a:spLocks noGrp="1"/>
          </p:cNvSpPr>
          <p:nvPr>
            <p:ph type="pic" sz="quarter" idx="13" hasCustomPrompt="1"/>
          </p:nvPr>
        </p:nvSpPr>
        <p:spPr>
          <a:xfrm>
            <a:off x="1379954" y="5114472"/>
            <a:ext cx="2179345" cy="393046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 userDrawn="1"/>
        </p:nvSpPr>
        <p:spPr>
          <a:xfrm rot="2700000">
            <a:off x="4383341" y="4637927"/>
            <a:ext cx="12380312" cy="9026445"/>
          </a:xfrm>
          <a:custGeom>
            <a:avLst/>
            <a:gdLst/>
            <a:ahLst/>
            <a:cxnLst/>
            <a:rect l="l" t="t" r="r" b="b"/>
            <a:pathLst>
              <a:path w="12380312" h="9026445">
                <a:moveTo>
                  <a:pt x="0" y="2"/>
                </a:moveTo>
                <a:lnTo>
                  <a:pt x="12380312" y="0"/>
                </a:lnTo>
                <a:lnTo>
                  <a:pt x="6191503" y="6188809"/>
                </a:lnTo>
                <a:lnTo>
                  <a:pt x="2514854" y="9026445"/>
                </a:lnTo>
                <a:lnTo>
                  <a:pt x="5536992" y="6004307"/>
                </a:lnTo>
                <a:cubicBezTo>
                  <a:pt x="5681923" y="5859376"/>
                  <a:pt x="5681923" y="5624397"/>
                  <a:pt x="5536992" y="5479467"/>
                </a:cubicBezTo>
                <a:lnTo>
                  <a:pt x="145909" y="88383"/>
                </a:lnTo>
                <a:cubicBezTo>
                  <a:pt x="103613" y="46088"/>
                  <a:pt x="53648" y="16135"/>
                  <a:pt x="0" y="2"/>
                </a:cubicBezTo>
                <a:close/>
              </a:path>
            </a:pathLst>
          </a:custGeom>
          <a:solidFill>
            <a:schemeClr val="accent3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775491" y="1946365"/>
            <a:ext cx="7777111" cy="3098659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20" name="正方形/長方形 19"/>
          <p:cNvSpPr/>
          <p:nvPr userDrawn="1"/>
        </p:nvSpPr>
        <p:spPr>
          <a:xfrm>
            <a:off x="9873123" y="5376509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782631" y="5497339"/>
            <a:ext cx="7794169" cy="3018971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7116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6" grpId="0"/>
      <p:bldP spid="6" grpId="1"/>
      <p:bldP spid="18" grpId="0"/>
      <p:bldP spid="18" grpId="1"/>
      <p:bldP spid="9" grpId="0" animBg="1"/>
      <p:bldP spid="19" grpId="0"/>
      <p:bldP spid="20" grpId="0" animBg="1"/>
      <p:bldP spid="2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and 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-1" y="-1"/>
            <a:ext cx="18286413" cy="62048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 userDrawn="1"/>
        </p:nvSpPr>
        <p:spPr>
          <a:xfrm rot="2700000">
            <a:off x="6717808" y="2315279"/>
            <a:ext cx="8354720" cy="6389625"/>
          </a:xfrm>
          <a:custGeom>
            <a:avLst/>
            <a:gdLst/>
            <a:ahLst/>
            <a:cxnLst/>
            <a:rect l="l" t="t" r="r" b="b"/>
            <a:pathLst>
              <a:path w="8354720" h="6389625">
                <a:moveTo>
                  <a:pt x="0" y="4424528"/>
                </a:moveTo>
                <a:lnTo>
                  <a:pt x="1965096" y="6389624"/>
                </a:lnTo>
                <a:lnTo>
                  <a:pt x="1965095" y="6389625"/>
                </a:lnTo>
                <a:lnTo>
                  <a:pt x="0" y="4424529"/>
                </a:lnTo>
                <a:close/>
                <a:moveTo>
                  <a:pt x="1381229" y="1"/>
                </a:moveTo>
                <a:lnTo>
                  <a:pt x="8354720" y="0"/>
                </a:lnTo>
                <a:lnTo>
                  <a:pt x="4894522" y="3460197"/>
                </a:lnTo>
                <a:lnTo>
                  <a:pt x="1547176" y="112852"/>
                </a:lnTo>
                <a:cubicBezTo>
                  <a:pt x="1497951" y="63626"/>
                  <a:pt x="1441839" y="25483"/>
                  <a:pt x="1381229" y="1"/>
                </a:cubicBezTo>
                <a:close/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725714" y="6321681"/>
            <a:ext cx="16822057" cy="1350907"/>
          </a:xfrm>
        </p:spPr>
        <p:txBody>
          <a:bodyPr anchor="b">
            <a:normAutofit/>
          </a:bodyPr>
          <a:lstStyle>
            <a:lvl1pPr algn="ctr">
              <a:defRPr sz="66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7522233" y="7687812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42" hasCustomPrompt="1"/>
          </p:nvPr>
        </p:nvSpPr>
        <p:spPr>
          <a:xfrm>
            <a:off x="430238" y="7982857"/>
            <a:ext cx="17425936" cy="1461589"/>
          </a:xfrm>
        </p:spPr>
        <p:txBody>
          <a:bodyPr>
            <a:noAutofit/>
          </a:bodyPr>
          <a:lstStyle>
            <a:lvl1pPr algn="ctr">
              <a:defRPr sz="2000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462"/>
          <a:stretch/>
        </p:blipFill>
        <p:spPr>
          <a:xfrm>
            <a:off x="7071788" y="911133"/>
            <a:ext cx="4142834" cy="5293723"/>
          </a:xfrm>
          <a:prstGeom prst="rect">
            <a:avLst/>
          </a:prstGeom>
          <a:effectLst/>
        </p:spPr>
      </p:pic>
      <p:sp>
        <p:nvSpPr>
          <p:cNvPr id="8" name="図プレースホルダー 2"/>
          <p:cNvSpPr>
            <a:spLocks noGrp="1"/>
          </p:cNvSpPr>
          <p:nvPr>
            <p:ph type="pic" sz="quarter" idx="12" hasCustomPrompt="1"/>
          </p:nvPr>
        </p:nvSpPr>
        <p:spPr>
          <a:xfrm>
            <a:off x="7373112" y="2008413"/>
            <a:ext cx="3525807" cy="4196443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2" name="円/楕円 21"/>
          <p:cNvSpPr/>
          <p:nvPr userDrawn="1"/>
        </p:nvSpPr>
        <p:spPr>
          <a:xfrm>
            <a:off x="5152572" y="1698258"/>
            <a:ext cx="1400539" cy="14005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5520614" y="2066300"/>
            <a:ext cx="664454" cy="66445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828165" y="1689841"/>
            <a:ext cx="4210864" cy="720080"/>
          </a:xfrm>
        </p:spPr>
        <p:txBody>
          <a:bodyPr anchor="t">
            <a:noAutofit/>
          </a:bodyPr>
          <a:lstStyle>
            <a:lvl1pPr algn="r">
              <a:defRPr sz="28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783770" y="2235366"/>
            <a:ext cx="4259915" cy="896089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円/楕円 28"/>
          <p:cNvSpPr/>
          <p:nvPr userDrawn="1"/>
        </p:nvSpPr>
        <p:spPr>
          <a:xfrm>
            <a:off x="5152571" y="3955229"/>
            <a:ext cx="1400539" cy="140053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5520613" y="4323271"/>
            <a:ext cx="664454" cy="66445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44" hasCustomPrompt="1"/>
          </p:nvPr>
        </p:nvSpPr>
        <p:spPr>
          <a:xfrm>
            <a:off x="828164" y="3946812"/>
            <a:ext cx="4210864" cy="720080"/>
          </a:xfrm>
        </p:spPr>
        <p:txBody>
          <a:bodyPr anchor="t">
            <a:noAutofit/>
          </a:bodyPr>
          <a:lstStyle>
            <a:lvl1pPr algn="r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45" hasCustomPrompt="1"/>
          </p:nvPr>
        </p:nvSpPr>
        <p:spPr>
          <a:xfrm>
            <a:off x="783769" y="4492337"/>
            <a:ext cx="4259915" cy="896089"/>
          </a:xfrm>
        </p:spPr>
        <p:txBody>
          <a:bodyPr anchor="t">
            <a:noAutofit/>
          </a:bodyPr>
          <a:lstStyle>
            <a:lvl1pPr algn="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円/楕円 32"/>
          <p:cNvSpPr/>
          <p:nvPr userDrawn="1"/>
        </p:nvSpPr>
        <p:spPr>
          <a:xfrm>
            <a:off x="11749315" y="1694628"/>
            <a:ext cx="1400539" cy="14005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3"/>
              </a:solidFill>
            </a:endParaRPr>
          </a:p>
        </p:txBody>
      </p:sp>
      <p:sp>
        <p:nvSpPr>
          <p:cNvPr id="34" name="図プレースホルダー 7"/>
          <p:cNvSpPr>
            <a:spLocks noGrp="1"/>
          </p:cNvSpPr>
          <p:nvPr>
            <p:ph type="pic" sz="quarter" idx="46" hasCustomPrompt="1"/>
          </p:nvPr>
        </p:nvSpPr>
        <p:spPr>
          <a:xfrm>
            <a:off x="12117357" y="2062670"/>
            <a:ext cx="664454" cy="66445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47" hasCustomPrompt="1"/>
          </p:nvPr>
        </p:nvSpPr>
        <p:spPr>
          <a:xfrm>
            <a:off x="13288682" y="1686211"/>
            <a:ext cx="4210864" cy="720080"/>
          </a:xfrm>
        </p:spPr>
        <p:txBody>
          <a:bodyPr anchor="t">
            <a:noAutofit/>
          </a:bodyPr>
          <a:lstStyle>
            <a:lvl1pPr algn="l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48" hasCustomPrompt="1"/>
          </p:nvPr>
        </p:nvSpPr>
        <p:spPr>
          <a:xfrm>
            <a:off x="13287829" y="2231736"/>
            <a:ext cx="4259915" cy="896089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円/楕円 36"/>
          <p:cNvSpPr/>
          <p:nvPr userDrawn="1"/>
        </p:nvSpPr>
        <p:spPr>
          <a:xfrm>
            <a:off x="11749315" y="3955228"/>
            <a:ext cx="1400539" cy="140053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図プレースホルダー 7"/>
          <p:cNvSpPr>
            <a:spLocks noGrp="1"/>
          </p:cNvSpPr>
          <p:nvPr>
            <p:ph type="pic" sz="quarter" idx="49" hasCustomPrompt="1"/>
          </p:nvPr>
        </p:nvSpPr>
        <p:spPr>
          <a:xfrm>
            <a:off x="12117357" y="4323270"/>
            <a:ext cx="664454" cy="66445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50" hasCustomPrompt="1"/>
          </p:nvPr>
        </p:nvSpPr>
        <p:spPr>
          <a:xfrm>
            <a:off x="13288682" y="3946811"/>
            <a:ext cx="4210864" cy="720080"/>
          </a:xfrm>
        </p:spPr>
        <p:txBody>
          <a:bodyPr anchor="t">
            <a:noAutofit/>
          </a:bodyPr>
          <a:lstStyle>
            <a:lvl1pPr algn="l">
              <a:defRPr sz="28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51" hasCustomPrompt="1"/>
          </p:nvPr>
        </p:nvSpPr>
        <p:spPr>
          <a:xfrm>
            <a:off x="13287829" y="4492336"/>
            <a:ext cx="4259915" cy="896089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558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0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600"/>
                            </p:stCondLst>
                            <p:childTnLst>
                              <p:par>
                                <p:cTn id="5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00"/>
                            </p:stCondLst>
                            <p:childTnLst>
                              <p:par>
                                <p:cTn id="6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700"/>
                            </p:stCondLst>
                            <p:childTnLst>
                              <p:par>
                                <p:cTn id="7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300"/>
                            </p:stCondLst>
                            <p:childTnLst>
                              <p:par>
                                <p:cTn id="8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800"/>
                            </p:stCondLst>
                            <p:childTnLst>
                              <p:par>
                                <p:cTn id="9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400"/>
                            </p:stCondLst>
                            <p:childTnLst>
                              <p:par>
                                <p:cTn id="107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5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9" grpId="0"/>
      <p:bldP spid="10" grpId="0" animBg="1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22" grpId="0" animBg="1"/>
      <p:bldP spid="23" grpId="0"/>
      <p:bldP spid="2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animBg="1"/>
      <p:bldP spid="30" grpId="0"/>
      <p:bldP spid="3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  <p:bldP spid="34" grpId="0"/>
      <p:bldP spid="35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38" grpId="0"/>
      <p:bldP spid="3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 userDrawn="1"/>
        </p:nvSpPr>
        <p:spPr>
          <a:xfrm>
            <a:off x="0" y="1"/>
            <a:ext cx="18286413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 userDrawn="1"/>
        </p:nvSpPr>
        <p:spPr>
          <a:xfrm rot="18900000">
            <a:off x="3883795" y="2082068"/>
            <a:ext cx="11703601" cy="13856870"/>
          </a:xfrm>
          <a:custGeom>
            <a:avLst/>
            <a:gdLst/>
            <a:ahLst/>
            <a:cxnLst/>
            <a:rect l="l" t="t" r="r" b="b"/>
            <a:pathLst>
              <a:path w="11703601" h="13856870">
                <a:moveTo>
                  <a:pt x="11703601" y="2930668"/>
                </a:moveTo>
                <a:lnTo>
                  <a:pt x="11703601" y="13128263"/>
                </a:lnTo>
                <a:lnTo>
                  <a:pt x="10974994" y="13856870"/>
                </a:lnTo>
                <a:lnTo>
                  <a:pt x="0" y="2881876"/>
                </a:lnTo>
                <a:lnTo>
                  <a:pt x="1" y="0"/>
                </a:lnTo>
                <a:lnTo>
                  <a:pt x="7317135" y="7317134"/>
                </a:lnTo>
                <a:close/>
              </a:path>
            </a:pathLst>
          </a:custGeom>
          <a:solidFill>
            <a:schemeClr val="accent3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6" name="図プレースホルダー 19"/>
          <p:cNvSpPr>
            <a:spLocks noGrp="1"/>
          </p:cNvSpPr>
          <p:nvPr>
            <p:ph type="pic" sz="quarter" idx="12" hasCustomPrompt="1"/>
          </p:nvPr>
        </p:nvSpPr>
        <p:spPr>
          <a:xfrm>
            <a:off x="677771" y="2393778"/>
            <a:ext cx="10397852" cy="584606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grpSp>
        <p:nvGrpSpPr>
          <p:cNvPr id="38" name="グループ化 37"/>
          <p:cNvGrpSpPr/>
          <p:nvPr userDrawn="1"/>
        </p:nvGrpSpPr>
        <p:grpSpPr>
          <a:xfrm>
            <a:off x="677772" y="1800272"/>
            <a:ext cx="10397851" cy="593505"/>
            <a:chOff x="4888773" y="2065794"/>
            <a:chExt cx="8534400" cy="487140"/>
          </a:xfrm>
        </p:grpSpPr>
        <p:sp>
          <p:nvSpPr>
            <p:cNvPr id="27" name="角丸四角形 7"/>
            <p:cNvSpPr/>
            <p:nvPr userDrawn="1"/>
          </p:nvSpPr>
          <p:spPr>
            <a:xfrm>
              <a:off x="4888773" y="2065794"/>
              <a:ext cx="8534400" cy="487140"/>
            </a:xfrm>
            <a:custGeom>
              <a:avLst/>
              <a:gdLst/>
              <a:ahLst/>
              <a:cxnLst/>
              <a:rect l="l" t="t" r="r" b="b"/>
              <a:pathLst>
                <a:path w="8534400" h="487140">
                  <a:moveTo>
                    <a:pt x="148176" y="0"/>
                  </a:moveTo>
                  <a:lnTo>
                    <a:pt x="8386224" y="0"/>
                  </a:lnTo>
                  <a:cubicBezTo>
                    <a:pt x="8468059" y="0"/>
                    <a:pt x="8534400" y="66341"/>
                    <a:pt x="8534400" y="148176"/>
                  </a:cubicBezTo>
                  <a:lnTo>
                    <a:pt x="8534400" y="487140"/>
                  </a:lnTo>
                  <a:lnTo>
                    <a:pt x="0" y="487140"/>
                  </a:lnTo>
                  <a:lnTo>
                    <a:pt x="0" y="148176"/>
                  </a:lnTo>
                  <a:cubicBezTo>
                    <a:pt x="0" y="66341"/>
                    <a:pt x="66341" y="0"/>
                    <a:pt x="14817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 userDrawn="1"/>
          </p:nvSpPr>
          <p:spPr>
            <a:xfrm>
              <a:off x="4888773" y="2489434"/>
              <a:ext cx="8534400" cy="63500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/>
            <p:cNvGrpSpPr/>
            <p:nvPr userDrawn="1"/>
          </p:nvGrpSpPr>
          <p:grpSpPr>
            <a:xfrm>
              <a:off x="5071109" y="2204589"/>
              <a:ext cx="542925" cy="142875"/>
              <a:chOff x="2524125" y="1614487"/>
              <a:chExt cx="542925" cy="142875"/>
            </a:xfrm>
          </p:grpSpPr>
          <p:sp>
            <p:nvSpPr>
              <p:cNvPr id="30" name="円/楕円 29"/>
              <p:cNvSpPr/>
              <p:nvPr userDrawn="1"/>
            </p:nvSpPr>
            <p:spPr>
              <a:xfrm>
                <a:off x="2524125" y="1614487"/>
                <a:ext cx="142875" cy="14287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"/>
              <p:cNvSpPr/>
              <p:nvPr userDrawn="1"/>
            </p:nvSpPr>
            <p:spPr>
              <a:xfrm>
                <a:off x="2724150" y="1614487"/>
                <a:ext cx="142875" cy="14287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 userDrawn="1"/>
            </p:nvSpPr>
            <p:spPr>
              <a:xfrm>
                <a:off x="2924175" y="1614487"/>
                <a:ext cx="142875" cy="1428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/>
            <p:cNvGrpSpPr/>
            <p:nvPr userDrawn="1"/>
          </p:nvGrpSpPr>
          <p:grpSpPr>
            <a:xfrm>
              <a:off x="13043533" y="2180776"/>
              <a:ext cx="200026" cy="190500"/>
              <a:chOff x="7781924" y="1704975"/>
              <a:chExt cx="200026" cy="190500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34" name="正方形/長方形 33"/>
              <p:cNvSpPr/>
              <p:nvPr userDrawn="1"/>
            </p:nvSpPr>
            <p:spPr>
              <a:xfrm>
                <a:off x="7781925" y="1704975"/>
                <a:ext cx="200025" cy="476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/>
              <p:cNvSpPr/>
              <p:nvPr userDrawn="1"/>
            </p:nvSpPr>
            <p:spPr>
              <a:xfrm>
                <a:off x="7781925" y="1776413"/>
                <a:ext cx="200025" cy="476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/>
              <p:cNvSpPr/>
              <p:nvPr userDrawn="1"/>
            </p:nvSpPr>
            <p:spPr>
              <a:xfrm>
                <a:off x="7781924" y="1847850"/>
                <a:ext cx="200025" cy="476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0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11375454" y="829993"/>
            <a:ext cx="6192688" cy="4215032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kumimoji="1" lang="en-US" altLang="ja-JP" dirty="0"/>
              <a:t>Title goes here</a:t>
            </a:r>
            <a:endParaRPr kumimoji="1" lang="ja-JP" altLang="en-US" dirty="0"/>
          </a:p>
        </p:txBody>
      </p:sp>
      <p:sp>
        <p:nvSpPr>
          <p:cNvPr id="41" name="正方形/長方形 40"/>
          <p:cNvSpPr/>
          <p:nvPr userDrawn="1"/>
        </p:nvSpPr>
        <p:spPr>
          <a:xfrm>
            <a:off x="11447462" y="5376509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1395429" y="5497339"/>
            <a:ext cx="6196784" cy="3462585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正方形/長方形 47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766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3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50"/>
                            </p:stCondLst>
                            <p:childTnLst>
                              <p:par>
                                <p:cTn id="33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26" grpId="0" animBg="1"/>
      <p:bldP spid="26" grpId="1" animBg="1"/>
      <p:bldP spid="40" grpId="0"/>
      <p:bldP spid="41" grpId="0" animBg="1"/>
      <p:bldP spid="4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18286413" cy="4484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82170" y="986976"/>
            <a:ext cx="17199429" cy="3381824"/>
          </a:xfrm>
          <a:prstGeom prst="rect">
            <a:avLst/>
          </a:prstGeom>
        </p:spPr>
        <p:txBody>
          <a:bodyPr vert="horz" lIns="163275" tIns="81638" rIns="163275" bIns="81638" rtlCol="0" anchor="b">
            <a:noAutofit/>
          </a:bodyPr>
          <a:lstStyle>
            <a:lvl1pPr>
              <a:defRPr sz="18000"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Title goes here</a:t>
            </a:r>
            <a:endParaRPr kumimoji="1" lang="ja-JP" altLang="en-US" dirty="0"/>
          </a:p>
        </p:txBody>
      </p: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682172" y="4571998"/>
            <a:ext cx="8069942" cy="4542971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7200" baseline="0">
                <a:solidFill>
                  <a:schemeClr val="accent2"/>
                </a:solidFill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Subtitle goes here</a:t>
            </a:r>
            <a:endParaRPr kumimoji="1" lang="ja-JP" altLang="en-US" dirty="0"/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8768342" y="4760682"/>
            <a:ext cx="9113257" cy="4339775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テキスト プレースホルダー 25"/>
          <p:cNvSpPr>
            <a:spLocks noGrp="1"/>
          </p:cNvSpPr>
          <p:nvPr>
            <p:ph type="body" sz="quarter" idx="17" hasCustomPrompt="1"/>
          </p:nvPr>
        </p:nvSpPr>
        <p:spPr>
          <a:xfrm flipH="1">
            <a:off x="-9496426" y="0"/>
            <a:ext cx="5353051" cy="10287000"/>
          </a:xfrm>
          <a:prstGeom prst="parallelogram">
            <a:avLst>
              <a:gd name="adj" fmla="val 67559"/>
            </a:avLst>
          </a:prstGeom>
          <a:solidFill>
            <a:schemeClr val="accent2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2" name="テキスト プレースホルダー 25"/>
          <p:cNvSpPr>
            <a:spLocks noGrp="1"/>
          </p:cNvSpPr>
          <p:nvPr>
            <p:ph type="body" sz="quarter" idx="18" hasCustomPrompt="1"/>
          </p:nvPr>
        </p:nvSpPr>
        <p:spPr>
          <a:xfrm flipH="1">
            <a:off x="-6619883" y="0"/>
            <a:ext cx="4648207" cy="10287000"/>
          </a:xfrm>
          <a:prstGeom prst="parallelogram">
            <a:avLst>
              <a:gd name="adj" fmla="val 77247"/>
            </a:avLst>
          </a:prstGeom>
          <a:solidFill>
            <a:schemeClr val="accent2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8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/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7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animBg="1">
        <p:tmplLst>
          <p:tmpl>
            <p:tnLst>
              <p:par>
                <p:cTn presetID="2" presetClass="entr" presetSubtype="2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>
        <p:tmplLst>
          <p:tmpl>
            <p:tnLst>
              <p:par>
                <p:cTn presetID="2" presetClass="entr" presetSubtype="2" ac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 userDrawn="1"/>
        </p:nvSpPr>
        <p:spPr>
          <a:xfrm>
            <a:off x="-1" y="6132288"/>
            <a:ext cx="18286413" cy="45719"/>
          </a:xfrm>
          <a:prstGeom prst="rect">
            <a:avLst/>
          </a:prstGeom>
          <a:solidFill>
            <a:schemeClr val="accent5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3" name="円/楕円 22"/>
          <p:cNvSpPr/>
          <p:nvPr userDrawn="1"/>
        </p:nvSpPr>
        <p:spPr>
          <a:xfrm>
            <a:off x="1754352" y="6966857"/>
            <a:ext cx="1756228" cy="175622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7" name="円/楕円 26"/>
          <p:cNvSpPr/>
          <p:nvPr userDrawn="1"/>
        </p:nvSpPr>
        <p:spPr>
          <a:xfrm>
            <a:off x="1397829" y="1600838"/>
            <a:ext cx="6904800" cy="690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円/楕円 1"/>
          <p:cNvSpPr/>
          <p:nvPr userDrawn="1"/>
        </p:nvSpPr>
        <p:spPr>
          <a:xfrm>
            <a:off x="1646019" y="1818285"/>
            <a:ext cx="6904800" cy="69048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 userDrawn="1"/>
        </p:nvSpPr>
        <p:spPr>
          <a:xfrm>
            <a:off x="7716616" y="1934006"/>
            <a:ext cx="1404254" cy="140425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4" name="円/楕円 23"/>
          <p:cNvSpPr/>
          <p:nvPr userDrawn="1"/>
        </p:nvSpPr>
        <p:spPr>
          <a:xfrm>
            <a:off x="890750" y="8404305"/>
            <a:ext cx="863602" cy="86360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1514934" y="1688420"/>
            <a:ext cx="6903809" cy="690380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8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9142413" y="2481938"/>
            <a:ext cx="8739186" cy="1524008"/>
          </a:xfrm>
          <a:prstGeom prst="rect">
            <a:avLst/>
          </a:prstGeom>
        </p:spPr>
        <p:txBody>
          <a:bodyPr vert="horz" lIns="163275" tIns="81638" rIns="163275" bIns="81638" rtlCol="0" anchor="b">
            <a:noAutofit/>
          </a:bodyPr>
          <a:lstStyle>
            <a:lvl1pPr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Title goes here</a:t>
            </a:r>
            <a:endParaRPr kumimoji="1" lang="ja-JP" altLang="en-US" dirty="0"/>
          </a:p>
        </p:txBody>
      </p:sp>
      <p:sp>
        <p:nvSpPr>
          <p:cNvPr id="9" name="円/楕円 8"/>
          <p:cNvSpPr/>
          <p:nvPr userDrawn="1"/>
        </p:nvSpPr>
        <p:spPr>
          <a:xfrm>
            <a:off x="9142413" y="4206404"/>
            <a:ext cx="1183534" cy="118353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図プレースホルダー 12"/>
          <p:cNvSpPr>
            <a:spLocks noGrp="1"/>
          </p:cNvSpPr>
          <p:nvPr>
            <p:ph type="pic" sz="quarter" idx="20" hasCustomPrompt="1"/>
          </p:nvPr>
        </p:nvSpPr>
        <p:spPr>
          <a:xfrm>
            <a:off x="9458009" y="4522001"/>
            <a:ext cx="552341" cy="55234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0464800" y="4206405"/>
            <a:ext cx="7416799" cy="1183533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25" hasCustomPrompt="1"/>
          </p:nvPr>
        </p:nvSpPr>
        <p:spPr>
          <a:xfrm>
            <a:off x="9458009" y="6408859"/>
            <a:ext cx="552341" cy="55234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10022115" y="6398063"/>
            <a:ext cx="3505200" cy="590567"/>
          </a:xfrm>
        </p:spPr>
        <p:txBody>
          <a:bodyPr anchor="ctr">
            <a:noAutofit/>
          </a:bodyPr>
          <a:lstStyle>
            <a:lvl1pPr algn="l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図プレースホルダー 12"/>
          <p:cNvSpPr>
            <a:spLocks noGrp="1"/>
          </p:cNvSpPr>
          <p:nvPr>
            <p:ph type="pic" sz="quarter" idx="27" hasCustomPrompt="1"/>
          </p:nvPr>
        </p:nvSpPr>
        <p:spPr>
          <a:xfrm>
            <a:off x="13776009" y="6408859"/>
            <a:ext cx="552341" cy="55234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4340115" y="6398063"/>
            <a:ext cx="3505200" cy="590567"/>
          </a:xfrm>
        </p:spPr>
        <p:txBody>
          <a:bodyPr anchor="ctr">
            <a:noAutofit/>
          </a:bodyPr>
          <a:lstStyle>
            <a:lvl1pPr algn="l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図プレースホルダー 12"/>
          <p:cNvSpPr>
            <a:spLocks noGrp="1"/>
          </p:cNvSpPr>
          <p:nvPr>
            <p:ph type="pic" sz="quarter" idx="29" hasCustomPrompt="1"/>
          </p:nvPr>
        </p:nvSpPr>
        <p:spPr>
          <a:xfrm>
            <a:off x="9458009" y="7272459"/>
            <a:ext cx="552341" cy="55234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10022115" y="7261663"/>
            <a:ext cx="3505200" cy="590567"/>
          </a:xfrm>
        </p:spPr>
        <p:txBody>
          <a:bodyPr anchor="ctr">
            <a:noAutofit/>
          </a:bodyPr>
          <a:lstStyle>
            <a:lvl1pPr algn="l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図プレースホルダー 12"/>
          <p:cNvSpPr>
            <a:spLocks noGrp="1"/>
          </p:cNvSpPr>
          <p:nvPr>
            <p:ph type="pic" sz="quarter" idx="31" hasCustomPrompt="1"/>
          </p:nvPr>
        </p:nvSpPr>
        <p:spPr>
          <a:xfrm>
            <a:off x="13776009" y="7272459"/>
            <a:ext cx="552341" cy="55234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14340115" y="7261663"/>
            <a:ext cx="3505200" cy="590567"/>
          </a:xfrm>
        </p:spPr>
        <p:txBody>
          <a:bodyPr anchor="ctr">
            <a:noAutofit/>
          </a:bodyPr>
          <a:lstStyle>
            <a:lvl1pPr algn="l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円/楕円 25"/>
          <p:cNvSpPr/>
          <p:nvPr userDrawn="1"/>
        </p:nvSpPr>
        <p:spPr>
          <a:xfrm>
            <a:off x="9052460" y="1738038"/>
            <a:ext cx="504373" cy="5043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419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200"/>
                            </p:stCondLst>
                            <p:childTnLst>
                              <p:par>
                                <p:cTn id="144" presetID="34" presetClass="emph" presetSubtype="0" fill="hold" grpId="1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3" grpId="0" animBg="1"/>
      <p:bldP spid="23" grpId="1" animBg="1"/>
      <p:bldP spid="27" grpId="0" animBg="1"/>
      <p:bldP spid="27" grpId="1" animBg="1"/>
      <p:bldP spid="2" grpId="0" animBg="1"/>
      <p:bldP spid="2" grpId="1" animBg="1"/>
      <p:bldP spid="25" grpId="0" animBg="1"/>
      <p:bldP spid="25" grpId="1" animBg="1"/>
      <p:bldP spid="24" grpId="0" animBg="1"/>
      <p:bldP spid="24" grpId="1" animBg="1"/>
      <p:bldP spid="6" grpId="0" animBg="1"/>
      <p:bldP spid="6" grpId="1" animBg="1"/>
      <p:bldP spid="8" grpId="0"/>
      <p:bldP spid="8" grpId="1"/>
      <p:bldP spid="9" grpId="0" animBg="1"/>
      <p:bldP spid="9" grpId="1" animBg="1"/>
      <p:bldP spid="10" grpId="0"/>
      <p:bldP spid="10" grpId="1"/>
      <p:bldP spid="11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/>
      <p:bldP spid="13" grpId="1"/>
      <p:bldP spid="14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/>
      <p:bldP spid="17" grpId="1"/>
      <p:bldP spid="18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/>
      <p:bldP spid="19" grpId="1"/>
      <p:bldP spid="20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/>
      <p:bldP spid="21" grpId="1"/>
      <p:bldP spid="22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animBg="1"/>
      <p:bldP spid="26" grpId="1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グループ化 38"/>
          <p:cNvGrpSpPr/>
          <p:nvPr userDrawn="1"/>
        </p:nvGrpSpPr>
        <p:grpSpPr>
          <a:xfrm flipH="1">
            <a:off x="6153597" y="2531512"/>
            <a:ext cx="4056747" cy="7542332"/>
            <a:chOff x="1400631" y="2191657"/>
            <a:chExt cx="3439887" cy="6734629"/>
          </a:xfrm>
          <a:solidFill>
            <a:schemeClr val="bg1">
              <a:lumMod val="85000"/>
            </a:schemeClr>
          </a:solidFill>
        </p:grpSpPr>
        <p:sp>
          <p:nvSpPr>
            <p:cNvPr id="53" name="直角三角形 52"/>
            <p:cNvSpPr/>
            <p:nvPr userDrawn="1"/>
          </p:nvSpPr>
          <p:spPr>
            <a:xfrm flipH="1">
              <a:off x="1400631" y="2191657"/>
              <a:ext cx="3439885" cy="515982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直角三角形 53"/>
            <p:cNvSpPr/>
            <p:nvPr userDrawn="1"/>
          </p:nvSpPr>
          <p:spPr>
            <a:xfrm rot="16200000" flipH="1">
              <a:off x="2333175" y="6418942"/>
              <a:ext cx="1574800" cy="343988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 userDrawn="1"/>
        </p:nvGrpSpPr>
        <p:grpSpPr>
          <a:xfrm>
            <a:off x="2096849" y="2533939"/>
            <a:ext cx="4056747" cy="7542332"/>
            <a:chOff x="1400631" y="2191657"/>
            <a:chExt cx="3439887" cy="6734629"/>
          </a:xfrm>
          <a:solidFill>
            <a:schemeClr val="bg1">
              <a:lumMod val="65000"/>
            </a:schemeClr>
          </a:solidFill>
        </p:grpSpPr>
        <p:sp>
          <p:nvSpPr>
            <p:cNvPr id="86" name="直角三角形 85"/>
            <p:cNvSpPr/>
            <p:nvPr userDrawn="1"/>
          </p:nvSpPr>
          <p:spPr>
            <a:xfrm flipH="1">
              <a:off x="1400631" y="2191657"/>
              <a:ext cx="3439885" cy="515982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直角三角形 86"/>
            <p:cNvSpPr/>
            <p:nvPr userDrawn="1"/>
          </p:nvSpPr>
          <p:spPr>
            <a:xfrm rot="16200000" flipH="1">
              <a:off x="2333175" y="6418942"/>
              <a:ext cx="1574800" cy="343988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8" name="直角三角形 25"/>
          <p:cNvSpPr/>
          <p:nvPr userDrawn="1"/>
        </p:nvSpPr>
        <p:spPr>
          <a:xfrm rot="16200000" flipH="1">
            <a:off x="884597" y="-884601"/>
            <a:ext cx="4385420" cy="6154621"/>
          </a:xfrm>
          <a:custGeom>
            <a:avLst/>
            <a:gdLst/>
            <a:ahLst/>
            <a:cxnLst/>
            <a:rect l="l" t="t" r="r" b="b"/>
            <a:pathLst>
              <a:path w="4385420" h="6154621">
                <a:moveTo>
                  <a:pt x="688593" y="1814402"/>
                </a:moveTo>
                <a:lnTo>
                  <a:pt x="2537007" y="6154621"/>
                </a:lnTo>
                <a:lnTo>
                  <a:pt x="2537007" y="6154618"/>
                </a:lnTo>
                <a:lnTo>
                  <a:pt x="4385420" y="6154618"/>
                </a:lnTo>
                <a:lnTo>
                  <a:pt x="2537006" y="1814399"/>
                </a:lnTo>
                <a:lnTo>
                  <a:pt x="2537006" y="1814402"/>
                </a:lnTo>
                <a:close/>
                <a:moveTo>
                  <a:pt x="0" y="0"/>
                </a:moveTo>
                <a:lnTo>
                  <a:pt x="0" y="197532"/>
                </a:lnTo>
                <a:lnTo>
                  <a:pt x="688592" y="1814398"/>
                </a:lnTo>
                <a:lnTo>
                  <a:pt x="688592" y="1814395"/>
                </a:lnTo>
                <a:lnTo>
                  <a:pt x="2537005" y="1814395"/>
                </a:lnTo>
                <a:lnTo>
                  <a:pt x="176429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リーフォーム 67"/>
          <p:cNvSpPr/>
          <p:nvPr userDrawn="1"/>
        </p:nvSpPr>
        <p:spPr>
          <a:xfrm>
            <a:off x="6154618" y="2533939"/>
            <a:ext cx="1001379" cy="1851482"/>
          </a:xfrm>
          <a:custGeom>
            <a:avLst/>
            <a:gdLst>
              <a:gd name="connsiteX0" fmla="*/ 0 w 1001379"/>
              <a:gd name="connsiteY0" fmla="*/ 0 h 1851482"/>
              <a:gd name="connsiteX1" fmla="*/ 1001379 w 1001379"/>
              <a:gd name="connsiteY1" fmla="*/ 1426422 h 1851482"/>
              <a:gd name="connsiteX2" fmla="*/ 0 w 1001379"/>
              <a:gd name="connsiteY2" fmla="*/ 1851482 h 1851482"/>
              <a:gd name="connsiteX3" fmla="*/ 0 w 1001379"/>
              <a:gd name="connsiteY3" fmla="*/ 0 h 185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1379" h="1851482">
                <a:moveTo>
                  <a:pt x="0" y="0"/>
                </a:moveTo>
                <a:lnTo>
                  <a:pt x="1001379" y="1426422"/>
                </a:lnTo>
                <a:lnTo>
                  <a:pt x="0" y="18514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36" name="直角三角形 35"/>
          <p:cNvSpPr/>
          <p:nvPr userDrawn="1"/>
        </p:nvSpPr>
        <p:spPr>
          <a:xfrm rot="16200000" flipH="1">
            <a:off x="842535" y="4764187"/>
            <a:ext cx="4469545" cy="6154621"/>
          </a:xfrm>
          <a:custGeom>
            <a:avLst/>
            <a:gdLst/>
            <a:ahLst/>
            <a:cxnLst/>
            <a:rect l="l" t="t" r="r" b="b"/>
            <a:pathLst>
              <a:path w="4469545" h="6154621">
                <a:moveTo>
                  <a:pt x="772717" y="1814402"/>
                </a:moveTo>
                <a:lnTo>
                  <a:pt x="2621131" y="6154621"/>
                </a:lnTo>
                <a:lnTo>
                  <a:pt x="2621131" y="6154618"/>
                </a:lnTo>
                <a:lnTo>
                  <a:pt x="4469545" y="6154618"/>
                </a:lnTo>
                <a:lnTo>
                  <a:pt x="2621130" y="1814399"/>
                </a:lnTo>
                <a:lnTo>
                  <a:pt x="2621130" y="1814402"/>
                </a:lnTo>
                <a:close/>
                <a:moveTo>
                  <a:pt x="0" y="0"/>
                </a:moveTo>
                <a:lnTo>
                  <a:pt x="772716" y="1814398"/>
                </a:lnTo>
                <a:lnTo>
                  <a:pt x="772716" y="1814395"/>
                </a:lnTo>
                <a:lnTo>
                  <a:pt x="2621129" y="1814395"/>
                </a:lnTo>
                <a:lnTo>
                  <a:pt x="184841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直角三角形 29"/>
          <p:cNvSpPr/>
          <p:nvPr userDrawn="1"/>
        </p:nvSpPr>
        <p:spPr>
          <a:xfrm rot="16200000" flipH="1">
            <a:off x="842535" y="968700"/>
            <a:ext cx="4469545" cy="6154621"/>
          </a:xfrm>
          <a:custGeom>
            <a:avLst/>
            <a:gdLst/>
            <a:ahLst/>
            <a:cxnLst/>
            <a:rect l="l" t="t" r="r" b="b"/>
            <a:pathLst>
              <a:path w="4469545" h="6154621">
                <a:moveTo>
                  <a:pt x="772717" y="1814402"/>
                </a:moveTo>
                <a:lnTo>
                  <a:pt x="2621131" y="6154621"/>
                </a:lnTo>
                <a:lnTo>
                  <a:pt x="2621131" y="6154618"/>
                </a:lnTo>
                <a:lnTo>
                  <a:pt x="4469545" y="6154618"/>
                </a:lnTo>
                <a:lnTo>
                  <a:pt x="2621131" y="1814399"/>
                </a:lnTo>
                <a:lnTo>
                  <a:pt x="2621131" y="1814402"/>
                </a:lnTo>
                <a:close/>
                <a:moveTo>
                  <a:pt x="0" y="0"/>
                </a:moveTo>
                <a:lnTo>
                  <a:pt x="772716" y="1814398"/>
                </a:lnTo>
                <a:lnTo>
                  <a:pt x="772716" y="1814395"/>
                </a:lnTo>
                <a:lnTo>
                  <a:pt x="2621130" y="1814395"/>
                </a:lnTo>
                <a:lnTo>
                  <a:pt x="184841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直角三角形 32"/>
          <p:cNvSpPr/>
          <p:nvPr userDrawn="1"/>
        </p:nvSpPr>
        <p:spPr>
          <a:xfrm rot="16200000" flipH="1">
            <a:off x="842536" y="2866443"/>
            <a:ext cx="4469544" cy="6154620"/>
          </a:xfrm>
          <a:custGeom>
            <a:avLst/>
            <a:gdLst/>
            <a:ahLst/>
            <a:cxnLst/>
            <a:rect l="l" t="t" r="r" b="b"/>
            <a:pathLst>
              <a:path w="4469544" h="6154620">
                <a:moveTo>
                  <a:pt x="772717" y="1814401"/>
                </a:moveTo>
                <a:lnTo>
                  <a:pt x="2621131" y="6154620"/>
                </a:lnTo>
                <a:lnTo>
                  <a:pt x="2621131" y="6154617"/>
                </a:lnTo>
                <a:lnTo>
                  <a:pt x="4469544" y="6154617"/>
                </a:lnTo>
                <a:lnTo>
                  <a:pt x="2621130" y="1814398"/>
                </a:lnTo>
                <a:lnTo>
                  <a:pt x="2621130" y="1814401"/>
                </a:lnTo>
                <a:close/>
                <a:moveTo>
                  <a:pt x="0" y="0"/>
                </a:moveTo>
                <a:lnTo>
                  <a:pt x="772716" y="1814397"/>
                </a:lnTo>
                <a:lnTo>
                  <a:pt x="772716" y="1814394"/>
                </a:lnTo>
                <a:lnTo>
                  <a:pt x="2621129" y="1814394"/>
                </a:lnTo>
                <a:lnTo>
                  <a:pt x="184841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リーフォーム 65"/>
          <p:cNvSpPr/>
          <p:nvPr userDrawn="1"/>
        </p:nvSpPr>
        <p:spPr>
          <a:xfrm>
            <a:off x="6154617" y="3998626"/>
            <a:ext cx="2026350" cy="2281896"/>
          </a:xfrm>
          <a:custGeom>
            <a:avLst/>
            <a:gdLst>
              <a:gd name="connsiteX0" fmla="*/ 1028242 w 2026350"/>
              <a:gd name="connsiteY0" fmla="*/ 0 h 2281896"/>
              <a:gd name="connsiteX1" fmla="*/ 2026350 w 2026350"/>
              <a:gd name="connsiteY1" fmla="*/ 1421762 h 2281896"/>
              <a:gd name="connsiteX2" fmla="*/ 0 w 2026350"/>
              <a:gd name="connsiteY2" fmla="*/ 2281896 h 2281896"/>
              <a:gd name="connsiteX3" fmla="*/ 0 w 2026350"/>
              <a:gd name="connsiteY3" fmla="*/ 436463 h 2281896"/>
              <a:gd name="connsiteX4" fmla="*/ 1028242 w 2026350"/>
              <a:gd name="connsiteY4" fmla="*/ 0 h 2281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6350" h="2281896">
                <a:moveTo>
                  <a:pt x="1028242" y="0"/>
                </a:moveTo>
                <a:lnTo>
                  <a:pt x="2026350" y="1421762"/>
                </a:lnTo>
                <a:lnTo>
                  <a:pt x="0" y="2281896"/>
                </a:lnTo>
                <a:lnTo>
                  <a:pt x="0" y="436463"/>
                </a:lnTo>
                <a:lnTo>
                  <a:pt x="1028242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3" name="フリーフォーム 62"/>
          <p:cNvSpPr/>
          <p:nvPr userDrawn="1"/>
        </p:nvSpPr>
        <p:spPr>
          <a:xfrm>
            <a:off x="6154618" y="5458653"/>
            <a:ext cx="3052187" cy="2718573"/>
          </a:xfrm>
          <a:custGeom>
            <a:avLst/>
            <a:gdLst>
              <a:gd name="connsiteX0" fmla="*/ 2053212 w 3052187"/>
              <a:gd name="connsiteY0" fmla="*/ 0 h 2718573"/>
              <a:gd name="connsiteX1" fmla="*/ 3052187 w 3052187"/>
              <a:gd name="connsiteY1" fmla="*/ 1422997 h 2718573"/>
              <a:gd name="connsiteX2" fmla="*/ 0 w 3052187"/>
              <a:gd name="connsiteY2" fmla="*/ 2718573 h 2718573"/>
              <a:gd name="connsiteX3" fmla="*/ 0 w 3052187"/>
              <a:gd name="connsiteY3" fmla="*/ 871537 h 2718573"/>
              <a:gd name="connsiteX4" fmla="*/ 2053212 w 3052187"/>
              <a:gd name="connsiteY4" fmla="*/ 0 h 271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2187" h="2718573">
                <a:moveTo>
                  <a:pt x="2053212" y="0"/>
                </a:moveTo>
                <a:lnTo>
                  <a:pt x="3052187" y="1422997"/>
                </a:lnTo>
                <a:lnTo>
                  <a:pt x="0" y="2718573"/>
                </a:lnTo>
                <a:lnTo>
                  <a:pt x="0" y="871537"/>
                </a:lnTo>
                <a:lnTo>
                  <a:pt x="2053212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6154615" y="6919914"/>
            <a:ext cx="4056748" cy="3156356"/>
            <a:chOff x="7549101" y="6886372"/>
            <a:chExt cx="4056748" cy="315635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60" name="フリーフォーム 59"/>
            <p:cNvSpPr/>
            <p:nvPr userDrawn="1"/>
          </p:nvSpPr>
          <p:spPr>
            <a:xfrm>
              <a:off x="7549104" y="6886372"/>
              <a:ext cx="4056745" cy="1392686"/>
            </a:xfrm>
            <a:custGeom>
              <a:avLst/>
              <a:gdLst>
                <a:gd name="connsiteX0" fmla="*/ 3079049 w 4056745"/>
                <a:gd name="connsiteY0" fmla="*/ 0 h 1392686"/>
                <a:gd name="connsiteX1" fmla="*/ 4056745 w 4056745"/>
                <a:gd name="connsiteY1" fmla="*/ 1392686 h 1392686"/>
                <a:gd name="connsiteX2" fmla="*/ 0 w 4056745"/>
                <a:gd name="connsiteY2" fmla="*/ 1392686 h 1392686"/>
                <a:gd name="connsiteX3" fmla="*/ 0 w 4056745"/>
                <a:gd name="connsiteY3" fmla="*/ 1306979 h 1392686"/>
                <a:gd name="connsiteX4" fmla="*/ 3079049 w 4056745"/>
                <a:gd name="connsiteY4" fmla="*/ 0 h 139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6745" h="1392686">
                  <a:moveTo>
                    <a:pt x="3079049" y="0"/>
                  </a:moveTo>
                  <a:lnTo>
                    <a:pt x="4056745" y="1392686"/>
                  </a:lnTo>
                  <a:lnTo>
                    <a:pt x="0" y="1392686"/>
                  </a:lnTo>
                  <a:lnTo>
                    <a:pt x="0" y="1306979"/>
                  </a:lnTo>
                  <a:lnTo>
                    <a:pt x="307904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 57"/>
            <p:cNvSpPr/>
            <p:nvPr userDrawn="1"/>
          </p:nvSpPr>
          <p:spPr>
            <a:xfrm>
              <a:off x="7549101" y="8279059"/>
              <a:ext cx="4056747" cy="1763669"/>
            </a:xfrm>
            <a:custGeom>
              <a:avLst/>
              <a:gdLst>
                <a:gd name="connsiteX0" fmla="*/ 0 w 4056747"/>
                <a:gd name="connsiteY0" fmla="*/ 0 h 1763669"/>
                <a:gd name="connsiteX1" fmla="*/ 4056747 w 4056747"/>
                <a:gd name="connsiteY1" fmla="*/ 0 h 1763669"/>
                <a:gd name="connsiteX2" fmla="*/ 0 w 4056747"/>
                <a:gd name="connsiteY2" fmla="*/ 1763669 h 1763669"/>
                <a:gd name="connsiteX3" fmla="*/ 0 w 4056747"/>
                <a:gd name="connsiteY3" fmla="*/ 0 h 176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6747" h="1763669">
                  <a:moveTo>
                    <a:pt x="0" y="0"/>
                  </a:moveTo>
                  <a:lnTo>
                    <a:pt x="4056747" y="0"/>
                  </a:lnTo>
                  <a:lnTo>
                    <a:pt x="0" y="176366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9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 rot="1380000">
            <a:off x="1279776" y="1724416"/>
            <a:ext cx="3914371" cy="1060769"/>
          </a:xfrm>
        </p:spPr>
        <p:txBody>
          <a:bodyPr anchor="ctr">
            <a:noAutofit/>
          </a:bodyPr>
          <a:lstStyle>
            <a:lvl1pPr algn="r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1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 rot="1380000">
            <a:off x="1279776" y="3627307"/>
            <a:ext cx="3914371" cy="1060769"/>
          </a:xfrm>
        </p:spPr>
        <p:txBody>
          <a:bodyPr anchor="ctr">
            <a:noAutofit/>
          </a:bodyPr>
          <a:lstStyle>
            <a:lvl1pPr algn="r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2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 rot="1380000">
            <a:off x="1279776" y="5530198"/>
            <a:ext cx="3914371" cy="1060769"/>
          </a:xfrm>
        </p:spPr>
        <p:txBody>
          <a:bodyPr anchor="ctr">
            <a:noAutofit/>
          </a:bodyPr>
          <a:lstStyle>
            <a:lvl1pPr algn="r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4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 rot="1380000">
            <a:off x="1279776" y="7433090"/>
            <a:ext cx="3914371" cy="1060769"/>
          </a:xfrm>
        </p:spPr>
        <p:txBody>
          <a:bodyPr anchor="ctr">
            <a:noAutofit/>
          </a:bodyPr>
          <a:lstStyle>
            <a:lvl1pPr algn="r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6180019" y="3503092"/>
            <a:ext cx="771365" cy="707886"/>
          </a:xfrm>
          <a:prstGeom prst="rect">
            <a:avLst/>
          </a:prstGeom>
          <a:noFill/>
          <a:scene3d>
            <a:camera prst="perspectiveContrastingRightFacing" fov="3300000">
              <a:rot lat="0" lon="21000000" rev="12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solidFill>
                  <a:schemeClr val="bg1"/>
                </a:solidFill>
              </a:rPr>
              <a:t>01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65" name="テキスト ボックス 64"/>
          <p:cNvSpPr txBox="1"/>
          <p:nvPr userDrawn="1"/>
        </p:nvSpPr>
        <p:spPr>
          <a:xfrm>
            <a:off x="6713912" y="5157454"/>
            <a:ext cx="771365" cy="707886"/>
          </a:xfrm>
          <a:prstGeom prst="rect">
            <a:avLst/>
          </a:prstGeom>
          <a:noFill/>
          <a:scene3d>
            <a:camera prst="perspectiveContrastingRightFacing" fov="3300000">
              <a:rot lat="0" lon="21000000" rev="12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solidFill>
                  <a:schemeClr val="bg1"/>
                </a:solidFill>
              </a:rPr>
              <a:t>02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67" name="テキスト ボックス 66"/>
          <p:cNvSpPr txBox="1"/>
          <p:nvPr userDrawn="1"/>
        </p:nvSpPr>
        <p:spPr>
          <a:xfrm>
            <a:off x="7270297" y="6823360"/>
            <a:ext cx="771365" cy="707886"/>
          </a:xfrm>
          <a:prstGeom prst="rect">
            <a:avLst/>
          </a:prstGeom>
          <a:noFill/>
          <a:scene3d>
            <a:camera prst="perspectiveContrastingRightFacing" fov="3300000">
              <a:rot lat="0" lon="21000000" rev="12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solidFill>
                  <a:schemeClr val="bg1"/>
                </a:solidFill>
              </a:rPr>
              <a:t>03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69" name="テキスト ボックス 68"/>
          <p:cNvSpPr txBox="1"/>
          <p:nvPr userDrawn="1"/>
        </p:nvSpPr>
        <p:spPr>
          <a:xfrm>
            <a:off x="7799473" y="8465001"/>
            <a:ext cx="771365" cy="707886"/>
          </a:xfrm>
          <a:prstGeom prst="rect">
            <a:avLst/>
          </a:prstGeom>
          <a:noFill/>
          <a:scene3d>
            <a:camera prst="perspectiveContrastingRightFacing" fov="3300000">
              <a:rot lat="0" lon="21000000" rev="12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solidFill>
                  <a:schemeClr val="bg1"/>
                </a:solidFill>
              </a:rPr>
              <a:t>04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70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 rot="1380000">
            <a:off x="5048898" y="2851349"/>
            <a:ext cx="664454" cy="66445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71" name="図プレースホルダー 7"/>
          <p:cNvSpPr>
            <a:spLocks noGrp="1"/>
          </p:cNvSpPr>
          <p:nvPr>
            <p:ph type="pic" sz="quarter" idx="28" hasCustomPrompt="1"/>
          </p:nvPr>
        </p:nvSpPr>
        <p:spPr>
          <a:xfrm rot="1380000">
            <a:off x="5048898" y="4752195"/>
            <a:ext cx="664454" cy="66445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72" name="図プレースホルダー 7"/>
          <p:cNvSpPr>
            <a:spLocks noGrp="1"/>
          </p:cNvSpPr>
          <p:nvPr>
            <p:ph type="pic" sz="quarter" idx="29" hasCustomPrompt="1"/>
          </p:nvPr>
        </p:nvSpPr>
        <p:spPr>
          <a:xfrm rot="1380000">
            <a:off x="5048898" y="6653041"/>
            <a:ext cx="664454" cy="66445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73" name="図プレースホルダー 7"/>
          <p:cNvSpPr>
            <a:spLocks noGrp="1"/>
          </p:cNvSpPr>
          <p:nvPr>
            <p:ph type="pic" sz="quarter" idx="30" hasCustomPrompt="1"/>
          </p:nvPr>
        </p:nvSpPr>
        <p:spPr>
          <a:xfrm rot="1380000">
            <a:off x="5048898" y="8553888"/>
            <a:ext cx="664454" cy="664454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74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7202057" y="2463272"/>
            <a:ext cx="7416799" cy="1350309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5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8263702" y="3895507"/>
            <a:ext cx="7416799" cy="1350309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6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9291883" y="5327742"/>
            <a:ext cx="7416799" cy="1350309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7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10245469" y="6759976"/>
            <a:ext cx="7416799" cy="1350309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9" name="正方形/長方形 78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043539" y="246956"/>
            <a:ext cx="11765081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83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6115547" y="1543100"/>
            <a:ext cx="11659064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4" name="正方形/長方形 83"/>
          <p:cNvSpPr/>
          <p:nvPr userDrawn="1"/>
        </p:nvSpPr>
        <p:spPr>
          <a:xfrm>
            <a:off x="6187555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61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"/>
                            </p:stCondLst>
                            <p:childTnLst>
                              <p:par>
                                <p:cTn id="5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25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10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250"/>
                            </p:stCondLst>
                            <p:childTnLst>
                              <p:par>
                                <p:cTn id="9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25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25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10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750"/>
                            </p:stCondLst>
                            <p:childTnLst>
                              <p:par>
                                <p:cTn id="12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25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25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10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1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1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8" grpId="1" animBg="1"/>
      <p:bldP spid="68" grpId="0" animBg="1"/>
      <p:bldP spid="68" grpId="1" animBg="1"/>
      <p:bldP spid="36" grpId="0" animBg="1"/>
      <p:bldP spid="36" grpId="1" animBg="1"/>
      <p:bldP spid="30" grpId="0" animBg="1"/>
      <p:bldP spid="30" grpId="1" animBg="1"/>
      <p:bldP spid="33" grpId="0" animBg="1"/>
      <p:bldP spid="33" grpId="1" animBg="1"/>
      <p:bldP spid="66" grpId="0" animBg="1"/>
      <p:bldP spid="66" grpId="1" animBg="1"/>
      <p:bldP spid="63" grpId="0" animBg="1"/>
      <p:bldP spid="63" grpId="1" animBg="1"/>
      <p:bldP spid="59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1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10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1" grpId="1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10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1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10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1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10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65" grpId="0"/>
      <p:bldP spid="67" grpId="0"/>
      <p:bldP spid="69" grpId="0"/>
      <p:bldP spid="70" grpId="0"/>
      <p:bldP spid="71" grpId="0"/>
      <p:bldP spid="72" grpId="0"/>
      <p:bldP spid="73" grpId="0"/>
      <p:bldP spid="7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2" grpId="0"/>
      <p:bldP spid="83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4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Simple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 userDrawn="1"/>
        </p:nvSpPr>
        <p:spPr>
          <a:xfrm>
            <a:off x="2656478" y="2671429"/>
            <a:ext cx="659206" cy="65920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7" name="円/楕円 6"/>
          <p:cNvSpPr/>
          <p:nvPr userDrawn="1"/>
        </p:nvSpPr>
        <p:spPr>
          <a:xfrm>
            <a:off x="2656478" y="3771327"/>
            <a:ext cx="659206" cy="65920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3562010" y="2554959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3562010" y="3654857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円/楕円 9"/>
          <p:cNvSpPr/>
          <p:nvPr userDrawn="1"/>
        </p:nvSpPr>
        <p:spPr>
          <a:xfrm>
            <a:off x="2656478" y="4871225"/>
            <a:ext cx="659206" cy="65920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3562010" y="4750489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0"/>
            <a:ext cx="18286413" cy="20174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タイトル 1"/>
          <p:cNvSpPr>
            <a:spLocks noGrp="1"/>
          </p:cNvSpPr>
          <p:nvPr>
            <p:ph type="title" hasCustomPrompt="1"/>
          </p:nvPr>
        </p:nvSpPr>
        <p:spPr>
          <a:xfrm>
            <a:off x="884799" y="457199"/>
            <a:ext cx="16516812" cy="1161143"/>
          </a:xfrm>
        </p:spPr>
        <p:txBody>
          <a:bodyPr>
            <a:noAutofit/>
          </a:bodyPr>
          <a:lstStyle>
            <a:lvl1pPr algn="ctr">
              <a:defRPr sz="66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2" name="円/楕円 9">
            <a:extLst>
              <a:ext uri="{FF2B5EF4-FFF2-40B4-BE49-F238E27FC236}">
                <a16:creationId xmlns:a16="http://schemas.microsoft.com/office/drawing/2014/main" id="{6252FE2D-D44F-4309-ABC9-D5C0CA89D18D}"/>
              </a:ext>
            </a:extLst>
          </p:cNvPr>
          <p:cNvSpPr/>
          <p:nvPr userDrawn="1"/>
        </p:nvSpPr>
        <p:spPr>
          <a:xfrm>
            <a:off x="2656478" y="5971123"/>
            <a:ext cx="659206" cy="65920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13" name="円/楕円 9">
            <a:extLst>
              <a:ext uri="{FF2B5EF4-FFF2-40B4-BE49-F238E27FC236}">
                <a16:creationId xmlns:a16="http://schemas.microsoft.com/office/drawing/2014/main" id="{61E6BE59-A6CE-4846-9912-809A31DC485F}"/>
              </a:ext>
            </a:extLst>
          </p:cNvPr>
          <p:cNvSpPr/>
          <p:nvPr userDrawn="1"/>
        </p:nvSpPr>
        <p:spPr>
          <a:xfrm>
            <a:off x="2656478" y="7071021"/>
            <a:ext cx="659206" cy="659206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5</a:t>
            </a:r>
            <a:endParaRPr kumimoji="1" lang="ja-JP" altLang="en-US" dirty="0"/>
          </a:p>
        </p:txBody>
      </p:sp>
      <p:sp>
        <p:nvSpPr>
          <p:cNvPr id="14" name="テキスト プレースホルダー 6">
            <a:extLst>
              <a:ext uri="{FF2B5EF4-FFF2-40B4-BE49-F238E27FC236}">
                <a16:creationId xmlns:a16="http://schemas.microsoft.com/office/drawing/2014/main" id="{06122CBB-F950-4D19-A0AC-CC4026F7A9A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62010" y="5854653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>
            <a:extLst>
              <a:ext uri="{FF2B5EF4-FFF2-40B4-BE49-F238E27FC236}">
                <a16:creationId xmlns:a16="http://schemas.microsoft.com/office/drawing/2014/main" id="{10525347-2617-4536-96F3-09780E07331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562010" y="6954551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円/楕円 9">
            <a:extLst>
              <a:ext uri="{FF2B5EF4-FFF2-40B4-BE49-F238E27FC236}">
                <a16:creationId xmlns:a16="http://schemas.microsoft.com/office/drawing/2014/main" id="{07D571C4-4EBE-40B2-B235-7079721AA2DA}"/>
              </a:ext>
            </a:extLst>
          </p:cNvPr>
          <p:cNvSpPr/>
          <p:nvPr userDrawn="1"/>
        </p:nvSpPr>
        <p:spPr>
          <a:xfrm>
            <a:off x="2656478" y="8170919"/>
            <a:ext cx="659206" cy="65920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6</a:t>
            </a:r>
            <a:endParaRPr kumimoji="1" lang="ja-JP" altLang="en-US" dirty="0"/>
          </a:p>
        </p:txBody>
      </p:sp>
      <p:sp>
        <p:nvSpPr>
          <p:cNvPr id="19" name="テキスト プレースホルダー 6">
            <a:extLst>
              <a:ext uri="{FF2B5EF4-FFF2-40B4-BE49-F238E27FC236}">
                <a16:creationId xmlns:a16="http://schemas.microsoft.com/office/drawing/2014/main" id="{170F57BD-1767-447A-B02F-7031BC618F8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562010" y="8054449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6403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/>
      <p:bldP spid="12" grpId="0" animBg="1"/>
      <p:bldP spid="13" grpId="0" animBg="1"/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5 Simple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 userDrawn="1"/>
        </p:nvSpPr>
        <p:spPr>
          <a:xfrm>
            <a:off x="2656478" y="2671429"/>
            <a:ext cx="659206" cy="65920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7" name="円/楕円 6"/>
          <p:cNvSpPr/>
          <p:nvPr userDrawn="1"/>
        </p:nvSpPr>
        <p:spPr>
          <a:xfrm>
            <a:off x="2656478" y="3771327"/>
            <a:ext cx="659206" cy="65920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3562010" y="2554959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3562010" y="3654857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円/楕円 9"/>
          <p:cNvSpPr/>
          <p:nvPr userDrawn="1"/>
        </p:nvSpPr>
        <p:spPr>
          <a:xfrm>
            <a:off x="2656478" y="4871225"/>
            <a:ext cx="659206" cy="65920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3562010" y="4750489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0"/>
            <a:ext cx="18286413" cy="20174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タイトル 1"/>
          <p:cNvSpPr>
            <a:spLocks noGrp="1"/>
          </p:cNvSpPr>
          <p:nvPr>
            <p:ph type="title" hasCustomPrompt="1"/>
          </p:nvPr>
        </p:nvSpPr>
        <p:spPr>
          <a:xfrm>
            <a:off x="884799" y="457199"/>
            <a:ext cx="16516812" cy="1161143"/>
          </a:xfrm>
        </p:spPr>
        <p:txBody>
          <a:bodyPr>
            <a:noAutofit/>
          </a:bodyPr>
          <a:lstStyle>
            <a:lvl1pPr algn="ctr">
              <a:defRPr sz="66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2" name="円/楕円 9">
            <a:extLst>
              <a:ext uri="{FF2B5EF4-FFF2-40B4-BE49-F238E27FC236}">
                <a16:creationId xmlns:a16="http://schemas.microsoft.com/office/drawing/2014/main" id="{6252FE2D-D44F-4309-ABC9-D5C0CA89D18D}"/>
              </a:ext>
            </a:extLst>
          </p:cNvPr>
          <p:cNvSpPr/>
          <p:nvPr userDrawn="1"/>
        </p:nvSpPr>
        <p:spPr>
          <a:xfrm>
            <a:off x="2656478" y="5971123"/>
            <a:ext cx="659206" cy="65920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13" name="円/楕円 9">
            <a:extLst>
              <a:ext uri="{FF2B5EF4-FFF2-40B4-BE49-F238E27FC236}">
                <a16:creationId xmlns:a16="http://schemas.microsoft.com/office/drawing/2014/main" id="{61E6BE59-A6CE-4846-9912-809A31DC485F}"/>
              </a:ext>
            </a:extLst>
          </p:cNvPr>
          <p:cNvSpPr/>
          <p:nvPr userDrawn="1"/>
        </p:nvSpPr>
        <p:spPr>
          <a:xfrm>
            <a:off x="2656478" y="7071021"/>
            <a:ext cx="659206" cy="659206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5</a:t>
            </a:r>
            <a:endParaRPr kumimoji="1" lang="ja-JP" altLang="en-US" dirty="0"/>
          </a:p>
        </p:txBody>
      </p:sp>
      <p:sp>
        <p:nvSpPr>
          <p:cNvPr id="14" name="テキスト プレースホルダー 6">
            <a:extLst>
              <a:ext uri="{FF2B5EF4-FFF2-40B4-BE49-F238E27FC236}">
                <a16:creationId xmlns:a16="http://schemas.microsoft.com/office/drawing/2014/main" id="{06122CBB-F950-4D19-A0AC-CC4026F7A9A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62010" y="5854653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>
            <a:extLst>
              <a:ext uri="{FF2B5EF4-FFF2-40B4-BE49-F238E27FC236}">
                <a16:creationId xmlns:a16="http://schemas.microsoft.com/office/drawing/2014/main" id="{10525347-2617-4536-96F3-09780E07331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562010" y="6954551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円/楕円 9">
            <a:extLst>
              <a:ext uri="{FF2B5EF4-FFF2-40B4-BE49-F238E27FC236}">
                <a16:creationId xmlns:a16="http://schemas.microsoft.com/office/drawing/2014/main" id="{07D571C4-4EBE-40B2-B235-7079721AA2DA}"/>
              </a:ext>
            </a:extLst>
          </p:cNvPr>
          <p:cNvSpPr/>
          <p:nvPr userDrawn="1"/>
        </p:nvSpPr>
        <p:spPr>
          <a:xfrm>
            <a:off x="2656478" y="8170919"/>
            <a:ext cx="659206" cy="65920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6</a:t>
            </a:r>
            <a:endParaRPr kumimoji="1" lang="ja-JP" altLang="en-US" dirty="0"/>
          </a:p>
        </p:txBody>
      </p:sp>
      <p:sp>
        <p:nvSpPr>
          <p:cNvPr id="19" name="テキスト プレースホルダー 6">
            <a:extLst>
              <a:ext uri="{FF2B5EF4-FFF2-40B4-BE49-F238E27FC236}">
                <a16:creationId xmlns:a16="http://schemas.microsoft.com/office/drawing/2014/main" id="{170F57BD-1767-447A-B02F-7031BC618F8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562010" y="8054449"/>
            <a:ext cx="12310972" cy="892146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935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/>
      <p:bldP spid="12" grpId="0" animBg="1"/>
      <p:bldP spid="13" grpId="0" animBg="1"/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43559-3AE2-4A73-AB31-E6F423431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9DF8CB-B1FD-42B7-B1FE-7E5E38F7B4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11630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7151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-1" y="0"/>
            <a:ext cx="18286413" cy="3343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884800" y="928167"/>
            <a:ext cx="16516812" cy="1702991"/>
          </a:xfrm>
        </p:spPr>
        <p:txBody>
          <a:bodyPr>
            <a:normAutofit/>
          </a:bodyPr>
          <a:lstStyle>
            <a:lvl1pPr algn="ctr">
              <a:defRPr sz="96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7" name="円/楕円 6"/>
          <p:cNvSpPr/>
          <p:nvPr userDrawn="1"/>
        </p:nvSpPr>
        <p:spPr>
          <a:xfrm>
            <a:off x="712297" y="4279404"/>
            <a:ext cx="3672408" cy="367240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 userDrawn="1"/>
        </p:nvSpPr>
        <p:spPr>
          <a:xfrm>
            <a:off x="3687664" y="4393537"/>
            <a:ext cx="886695" cy="8866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819175" y="5439916"/>
            <a:ext cx="3458653" cy="936104"/>
          </a:xfrm>
        </p:spPr>
        <p:txBody>
          <a:bodyPr anchor="b">
            <a:normAutofit/>
          </a:bodyPr>
          <a:lstStyle>
            <a:lvl1pPr algn="ctr">
              <a:defRPr sz="360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819175" y="6159996"/>
            <a:ext cx="3458653" cy="603684"/>
          </a:xfrm>
        </p:spPr>
        <p:txBody>
          <a:bodyPr anchor="t">
            <a:normAutofit/>
          </a:bodyPr>
          <a:lstStyle>
            <a:lvl1pPr algn="ctr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山形 10"/>
          <p:cNvSpPr/>
          <p:nvPr userDrawn="1"/>
        </p:nvSpPr>
        <p:spPr>
          <a:xfrm>
            <a:off x="4534694" y="5913394"/>
            <a:ext cx="360040" cy="404428"/>
          </a:xfrm>
          <a:prstGeom prst="chevr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円/楕円 11"/>
          <p:cNvSpPr/>
          <p:nvPr userDrawn="1"/>
        </p:nvSpPr>
        <p:spPr>
          <a:xfrm>
            <a:off x="5038750" y="4279404"/>
            <a:ext cx="3672408" cy="367240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8014117" y="4393537"/>
            <a:ext cx="886695" cy="8866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5145628" y="5439916"/>
            <a:ext cx="3458653" cy="936104"/>
          </a:xfrm>
        </p:spPr>
        <p:txBody>
          <a:bodyPr anchor="b">
            <a:normAutofit/>
          </a:bodyPr>
          <a:lstStyle>
            <a:lvl1pPr algn="ctr">
              <a:defRPr sz="36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5145628" y="6159996"/>
            <a:ext cx="3458653" cy="603684"/>
          </a:xfrm>
        </p:spPr>
        <p:txBody>
          <a:bodyPr anchor="t">
            <a:normAutofit/>
          </a:bodyPr>
          <a:lstStyle>
            <a:lvl1pPr algn="ctr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山形 15"/>
          <p:cNvSpPr/>
          <p:nvPr userDrawn="1"/>
        </p:nvSpPr>
        <p:spPr>
          <a:xfrm>
            <a:off x="8855174" y="5913394"/>
            <a:ext cx="360040" cy="404428"/>
          </a:xfrm>
          <a:prstGeom prst="chevr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" name="円/楕円 16"/>
          <p:cNvSpPr/>
          <p:nvPr userDrawn="1"/>
        </p:nvSpPr>
        <p:spPr>
          <a:xfrm>
            <a:off x="9359230" y="4279404"/>
            <a:ext cx="3672408" cy="367240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 userDrawn="1"/>
        </p:nvSpPr>
        <p:spPr>
          <a:xfrm>
            <a:off x="12334597" y="4393537"/>
            <a:ext cx="886695" cy="88669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9466108" y="5439916"/>
            <a:ext cx="3458653" cy="936104"/>
          </a:xfrm>
        </p:spPr>
        <p:txBody>
          <a:bodyPr anchor="b">
            <a:normAutofit/>
          </a:bodyPr>
          <a:lstStyle>
            <a:lvl1pPr algn="ctr">
              <a:defRPr sz="36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9466108" y="6159996"/>
            <a:ext cx="3458653" cy="603684"/>
          </a:xfrm>
        </p:spPr>
        <p:txBody>
          <a:bodyPr anchor="t">
            <a:normAutofit/>
          </a:bodyPr>
          <a:lstStyle>
            <a:lvl1pPr algn="ctr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山形 20"/>
          <p:cNvSpPr/>
          <p:nvPr userDrawn="1"/>
        </p:nvSpPr>
        <p:spPr>
          <a:xfrm>
            <a:off x="13181627" y="5913394"/>
            <a:ext cx="360040" cy="404428"/>
          </a:xfrm>
          <a:prstGeom prst="chevr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円/楕円 21"/>
          <p:cNvSpPr/>
          <p:nvPr userDrawn="1"/>
        </p:nvSpPr>
        <p:spPr>
          <a:xfrm>
            <a:off x="13685683" y="4279404"/>
            <a:ext cx="3672408" cy="367240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 userDrawn="1"/>
        </p:nvSpPr>
        <p:spPr>
          <a:xfrm>
            <a:off x="16661050" y="4393537"/>
            <a:ext cx="886695" cy="8866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3792561" y="5439916"/>
            <a:ext cx="3458653" cy="936104"/>
          </a:xfrm>
        </p:spPr>
        <p:txBody>
          <a:bodyPr anchor="b">
            <a:normAutofit/>
          </a:bodyPr>
          <a:lstStyle>
            <a:lvl1pPr algn="ctr">
              <a:defRPr sz="360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13792561" y="6159996"/>
            <a:ext cx="3458653" cy="603684"/>
          </a:xfrm>
        </p:spPr>
        <p:txBody>
          <a:bodyPr anchor="t">
            <a:normAutofit/>
          </a:bodyPr>
          <a:lstStyle>
            <a:lvl1pPr algn="ctr">
              <a:defRPr sz="200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49359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00"/>
                            </p:stCondLst>
                            <p:childTnLst>
                              <p:par>
                                <p:cTn id="31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50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6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6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6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6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" presetClass="entr" presetSubtype="8" decel="10000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9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400"/>
                            </p:stCondLst>
                            <p:childTnLst>
                              <p:par>
                                <p:cTn id="75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150"/>
                            </p:stCondLst>
                            <p:childTnLst>
                              <p:par>
                                <p:cTn id="80" presetID="2" presetClass="entr" presetSubtype="8" decel="10000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8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8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8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8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15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animBg="1"/>
      <p:bldP spid="9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animBg="1"/>
      <p:bldP spid="12" grpId="0" animBg="1"/>
      <p:bldP spid="13" grpId="0" animBg="1"/>
      <p:bldP spid="1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6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6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6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6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17" grpId="0" animBg="1"/>
      <p:bldP spid="18" grpId="0" animBg="1"/>
      <p:bldP spid="19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animBg="1"/>
      <p:bldP spid="22" grpId="0" animBg="1"/>
      <p:bldP spid="23" grpId="0" animBg="1"/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8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8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8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8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EEB85-4C8A-457C-B226-48497EF711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4338"/>
            <a:ext cx="13714413" cy="35814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4DC42E-29CB-447B-86B2-6C566B7D10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850"/>
            <a:ext cx="13714413" cy="24828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3CA7-FAB4-40AC-8C46-4385B6145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86FF-9764-418C-A1DB-EFB387FB415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185E09-979B-4AFE-BECE-3DC7EDEB4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25842-88DE-46AF-89A0-DCC1D8467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A63-1114-4706-9198-F4651E145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6831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B1B7-1224-4F31-BF54-7FD6C648F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417E0-214A-45B3-8239-99E6242F43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9788F-1073-4FC8-9F93-D60008FBB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86FF-9764-418C-A1DB-EFB387FB415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6391F-EAB4-4479-89F8-617995DEB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63EE5A-C99D-4655-9410-5CCD52E15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A63-1114-4706-9198-F4651E145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950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A9F29-2CD3-44E1-BEF2-8E631D91F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5400"/>
            <a:ext cx="15771813" cy="427831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AABD4-8FC9-46F5-8C3A-FA13FC02F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988"/>
            <a:ext cx="15771813" cy="22494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8BBBE-0505-4F1E-89C9-0ECB95490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86FF-9764-418C-A1DB-EFB387FB415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7BB18E-4986-4EC8-8EF3-F2B91F6A1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CDCD5B-DD90-479F-BEA8-E29495CE0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A63-1114-4706-9198-F4651E145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4541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BD414-682C-4C6B-BCDC-373A76274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8409FE-B76F-4B39-A138-EDBD998AC4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808913" cy="652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45566F-AFA7-4DC4-865A-B472831647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18613" y="2738438"/>
            <a:ext cx="7810500" cy="652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FC6BCD-F917-4506-B3BB-936633738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86FF-9764-418C-A1DB-EFB387FB415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AFDFA9-93FB-4D63-B00C-79F715E90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F7D633-6441-4C0C-974B-FEF0703A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A63-1114-4706-9198-F4651E145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5401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5D213-A815-4958-A5D6-FD8685783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888" y="547688"/>
            <a:ext cx="15773400" cy="19891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C29041-AB0C-4830-BC04-9A9A11376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8888" y="2522538"/>
            <a:ext cx="7737475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78F257-62C1-459A-8B38-C6F5712E3C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8888" y="3757613"/>
            <a:ext cx="7737475" cy="5527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3F9517-AA99-4C8A-A11A-49C48FFBBF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6713" y="2522538"/>
            <a:ext cx="7775575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4C11F4-1B75-4058-BBFB-DEDBCED82B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6713" y="3757613"/>
            <a:ext cx="7775575" cy="5527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356E77-E220-4E64-8624-C62B18147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86FF-9764-418C-A1DB-EFB387FB415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27598C-C947-4FAC-9370-E37B56628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8B7DB3-D8B8-4853-8E4F-378EF4750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A63-1114-4706-9198-F4651E145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3308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165FC-F211-448B-A96C-D83DB9487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E9DCE2-6C41-42CE-8704-D7F0AC204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86FF-9764-418C-A1DB-EFB387FB415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9BB89E-705D-487B-B9C9-552A6070D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C6B2A9-957B-4B7E-B2C6-57E21E06E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A63-1114-4706-9198-F4651E145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67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4BF151-52DB-4A3B-AC76-41C53ADC2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86FF-9764-418C-A1DB-EFB387FB415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23E784-706C-4BBB-8B50-B195D663C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CF210-B307-440B-8E33-6382534BC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A63-1114-4706-9198-F4651E145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357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8A146-98E9-4AE8-B56D-E47EC8C2B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888" y="685800"/>
            <a:ext cx="5899150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19367-CB4E-4503-B2C3-251FD366F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3988" y="1481138"/>
            <a:ext cx="9258300" cy="7310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99A08A-D6C8-43C3-AA63-96890FF99E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8888" y="3086100"/>
            <a:ext cx="5899150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4863B5-AE10-4AA6-9CA4-CC9912F74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86FF-9764-418C-A1DB-EFB387FB415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30F659-6F54-4456-8E2D-E9C08901F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E47908-F361-4EEA-BB94-2599D4E66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A63-1114-4706-9198-F4651E145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6563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B22EC-928A-4304-B07D-D2904BB51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888" y="685800"/>
            <a:ext cx="5899150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EBB57A-9264-42AD-9F02-5536DEB435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3988" y="1481138"/>
            <a:ext cx="9258300" cy="73104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55784A-BA70-4169-B365-AE2F93F9A6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8888" y="3086100"/>
            <a:ext cx="5899150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5A74A7-AD72-4D5B-80C4-D2D45047B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86FF-9764-418C-A1DB-EFB387FB415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C07D44-0DD0-400E-A400-9D5748431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4C3D63-C191-400C-8F47-E256E7CD9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A63-1114-4706-9198-F4651E145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5056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B1E64-B745-44B4-95AE-88A516F13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5F11D5-9C75-4831-83DE-62828A0BC0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DB3AD5-A24C-4D5B-AEBE-F28C32C39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86FF-9764-418C-A1DB-EFB387FB415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8DF1A-B3BC-4A42-B769-3C7796E8A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5622C-1552-4053-9DB1-CC2D3E172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A63-1114-4706-9198-F4651E145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06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円/楕円 10"/>
          <p:cNvSpPr/>
          <p:nvPr userDrawn="1"/>
        </p:nvSpPr>
        <p:spPr>
          <a:xfrm>
            <a:off x="9359230" y="6032159"/>
            <a:ext cx="1296145" cy="12961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-1" y="0"/>
            <a:ext cx="18286413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351118" y="616496"/>
            <a:ext cx="9577064" cy="1203151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862286" y="0"/>
            <a:ext cx="7260600" cy="10287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8567142" y="1834871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8351118" y="1907541"/>
            <a:ext cx="9577064" cy="935442"/>
          </a:xfrm>
        </p:spPr>
        <p:txBody>
          <a:bodyPr anchor="t">
            <a:noAutofit/>
          </a:bodyPr>
          <a:lstStyle>
            <a:lvl1pPr algn="l">
              <a:defRPr sz="3200" i="1" baseline="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8351118" y="3271292"/>
            <a:ext cx="9577064" cy="1656184"/>
          </a:xfrm>
        </p:spPr>
        <p:txBody>
          <a:bodyPr anchor="b">
            <a:normAutofit/>
          </a:bodyPr>
          <a:lstStyle>
            <a:lvl1pPr algn="l"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図プレースホルダー 12"/>
          <p:cNvSpPr>
            <a:spLocks noGrp="1"/>
          </p:cNvSpPr>
          <p:nvPr>
            <p:ph type="pic" sz="quarter" idx="17" hasCustomPrompt="1"/>
          </p:nvPr>
        </p:nvSpPr>
        <p:spPr>
          <a:xfrm>
            <a:off x="9694707" y="6367636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2" name="円/楕円 11"/>
          <p:cNvSpPr/>
          <p:nvPr userDrawn="1"/>
        </p:nvSpPr>
        <p:spPr>
          <a:xfrm>
            <a:off x="12334438" y="6032158"/>
            <a:ext cx="1296145" cy="12961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15308431" y="6032157"/>
            <a:ext cx="1296145" cy="129614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図プレースホルダー 12"/>
          <p:cNvSpPr>
            <a:spLocks noGrp="1"/>
          </p:cNvSpPr>
          <p:nvPr>
            <p:ph type="pic" sz="quarter" idx="18" hasCustomPrompt="1"/>
          </p:nvPr>
        </p:nvSpPr>
        <p:spPr>
          <a:xfrm>
            <a:off x="12669915" y="6367635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5" name="図プレースホルダー 12"/>
          <p:cNvSpPr>
            <a:spLocks noGrp="1"/>
          </p:cNvSpPr>
          <p:nvPr>
            <p:ph type="pic" sz="quarter" idx="19" hasCustomPrompt="1"/>
          </p:nvPr>
        </p:nvSpPr>
        <p:spPr>
          <a:xfrm>
            <a:off x="15643908" y="6367634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8796290" y="7472981"/>
            <a:ext cx="2448272" cy="935442"/>
          </a:xfrm>
        </p:spPr>
        <p:txBody>
          <a:bodyPr anchor="t">
            <a:noAutofit/>
          </a:bodyPr>
          <a:lstStyle>
            <a:lvl1pPr algn="ctr">
              <a:defRPr sz="24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1765298" y="7472981"/>
            <a:ext cx="2448272" cy="935442"/>
          </a:xfrm>
        </p:spPr>
        <p:txBody>
          <a:bodyPr anchor="t">
            <a:noAutofit/>
          </a:bodyPr>
          <a:lstStyle>
            <a:lvl1pPr algn="ctr">
              <a:defRPr sz="24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14732367" y="7470636"/>
            <a:ext cx="2448272" cy="935442"/>
          </a:xfrm>
        </p:spPr>
        <p:txBody>
          <a:bodyPr anchor="t">
            <a:noAutofit/>
          </a:bodyPr>
          <a:lstStyle>
            <a:lvl1pPr algn="ctr">
              <a:defRPr sz="24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3930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allAtOnce"/>
      <p:bldP spid="10" grpId="0"/>
      <p:bldP spid="14" grpId="0"/>
      <p:bldP spid="15" grpId="0"/>
      <p:bldP spid="1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24FC62-4BFD-4EDF-BBAB-B5B70D0027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1763" cy="87185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080B8B-EB1E-4CBA-A4E2-E89BE59E33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77650" cy="87185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F341F-A238-483F-B34E-CA06252CE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86FF-9764-418C-A1DB-EFB387FB415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C3E14-1092-4488-A9E2-6D8F1EBC3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F43A1-2BA6-4AC2-B5F9-97D49CD1A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A63-1114-4706-9198-F4651E145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0396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06637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 rot="21066044">
            <a:off x="-9553475" y="-4938712"/>
            <a:ext cx="35411092" cy="10287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 rot="21066044">
            <a:off x="-7789278" y="5016998"/>
            <a:ext cx="35401862" cy="10287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 userDrawn="1"/>
        </p:nvSpPr>
        <p:spPr>
          <a:xfrm rot="21066044">
            <a:off x="-9553475" y="-4938712"/>
            <a:ext cx="35411092" cy="10287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 rot="21066044">
            <a:off x="-7789278" y="5016998"/>
            <a:ext cx="35401862" cy="10287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 rot="21066044">
            <a:off x="-9553475" y="-4938712"/>
            <a:ext cx="35411092" cy="10287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 rot="21066044">
            <a:off x="-7789278" y="5016998"/>
            <a:ext cx="35401862" cy="10287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 rot="21066044">
            <a:off x="-9553475" y="-4938712"/>
            <a:ext cx="35411092" cy="10287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 rot="21066044">
            <a:off x="-7789278" y="5016998"/>
            <a:ext cx="35401862" cy="10287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グループ化 13"/>
          <p:cNvGrpSpPr/>
          <p:nvPr userDrawn="1"/>
        </p:nvGrpSpPr>
        <p:grpSpPr>
          <a:xfrm rot="17100000">
            <a:off x="6622413" y="2420092"/>
            <a:ext cx="5040000" cy="5040000"/>
            <a:chOff x="6682240" y="2680152"/>
            <a:chExt cx="5040000" cy="5040000"/>
          </a:xfrm>
        </p:grpSpPr>
        <p:sp>
          <p:nvSpPr>
            <p:cNvPr id="15" name="円/楕円 14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アーチ 15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801423"/>
                <a:gd name="adj3" fmla="val 1486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/>
          <p:cNvGrpSpPr>
            <a:grpSpLocks noChangeAspect="1"/>
          </p:cNvGrpSpPr>
          <p:nvPr userDrawn="1"/>
        </p:nvGrpSpPr>
        <p:grpSpPr>
          <a:xfrm rot="11994079">
            <a:off x="6442413" y="2240092"/>
            <a:ext cx="5400000" cy="5400000"/>
            <a:chOff x="6682240" y="2680152"/>
            <a:chExt cx="5040000" cy="5040000"/>
          </a:xfrm>
        </p:grpSpPr>
        <p:sp>
          <p:nvSpPr>
            <p:cNvPr id="18" name="円/楕円 17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アーチ 18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829372"/>
                <a:gd name="adj3" fmla="val 1485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/>
          <p:cNvGrpSpPr>
            <a:grpSpLocks noChangeAspect="1"/>
          </p:cNvGrpSpPr>
          <p:nvPr userDrawn="1"/>
        </p:nvGrpSpPr>
        <p:grpSpPr>
          <a:xfrm rot="3600000">
            <a:off x="6262413" y="2060092"/>
            <a:ext cx="5760000" cy="5760000"/>
            <a:chOff x="6682240" y="2680152"/>
            <a:chExt cx="5040000" cy="5040000"/>
          </a:xfrm>
        </p:grpSpPr>
        <p:sp>
          <p:nvSpPr>
            <p:cNvPr id="21" name="円/楕円 20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アーチ 21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790965"/>
                <a:gd name="adj3" fmla="val 141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グループ化 22"/>
          <p:cNvGrpSpPr>
            <a:grpSpLocks noChangeAspect="1"/>
          </p:cNvGrpSpPr>
          <p:nvPr userDrawn="1"/>
        </p:nvGrpSpPr>
        <p:grpSpPr>
          <a:xfrm rot="18000000">
            <a:off x="6082413" y="1880092"/>
            <a:ext cx="6120000" cy="6120000"/>
            <a:chOff x="6682240" y="2680152"/>
            <a:chExt cx="5040000" cy="5040000"/>
          </a:xfrm>
        </p:grpSpPr>
        <p:sp>
          <p:nvSpPr>
            <p:cNvPr id="24" name="円/楕円 23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781764"/>
                <a:gd name="adj3" fmla="val 1346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/>
          <p:cNvGrpSpPr>
            <a:grpSpLocks noChangeAspect="1"/>
          </p:cNvGrpSpPr>
          <p:nvPr userDrawn="1"/>
        </p:nvGrpSpPr>
        <p:grpSpPr>
          <a:xfrm rot="7511662">
            <a:off x="5902413" y="1700092"/>
            <a:ext cx="6480000" cy="6480000"/>
            <a:chOff x="6682240" y="2680152"/>
            <a:chExt cx="5040000" cy="5040000"/>
          </a:xfrm>
        </p:grpSpPr>
        <p:sp>
          <p:nvSpPr>
            <p:cNvPr id="27" name="円/楕円 26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アーチ 27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755127"/>
                <a:gd name="adj3" fmla="val 1245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グループ化 28"/>
          <p:cNvGrpSpPr>
            <a:grpSpLocks noChangeAspect="1"/>
          </p:cNvGrpSpPr>
          <p:nvPr userDrawn="1"/>
        </p:nvGrpSpPr>
        <p:grpSpPr>
          <a:xfrm rot="10993309">
            <a:off x="5722413" y="1520092"/>
            <a:ext cx="6840000" cy="6840000"/>
            <a:chOff x="6682240" y="2680152"/>
            <a:chExt cx="5040000" cy="5040000"/>
          </a:xfrm>
        </p:grpSpPr>
        <p:sp>
          <p:nvSpPr>
            <p:cNvPr id="30" name="円/楕円 29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アーチ 30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748913"/>
                <a:gd name="adj3" fmla="val 110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1371481" y="3972857"/>
            <a:ext cx="15543451" cy="1585999"/>
          </a:xfrm>
        </p:spPr>
        <p:txBody>
          <a:bodyPr anchor="t">
            <a:noAutofit/>
          </a:bodyPr>
          <a:lstStyle>
            <a:lvl1pPr algn="ctr">
              <a:defRPr sz="9600" baseline="0">
                <a:solidFill>
                  <a:schemeClr val="accent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YOUR TITLE GOES HERE</a:t>
            </a:r>
            <a:endParaRPr kumimoji="1" lang="ja-JP" altLang="en-US" dirty="0"/>
          </a:p>
        </p:txBody>
      </p:sp>
      <p:sp>
        <p:nvSpPr>
          <p:cNvPr id="33" name="テキスト プレースホルダー 8"/>
          <p:cNvSpPr>
            <a:spLocks noGrp="1"/>
          </p:cNvSpPr>
          <p:nvPr>
            <p:ph type="body" sz="quarter" idx="10" hasCustomPrompt="1"/>
          </p:nvPr>
        </p:nvSpPr>
        <p:spPr>
          <a:xfrm>
            <a:off x="1366342" y="5503590"/>
            <a:ext cx="15553728" cy="864046"/>
          </a:xfrm>
        </p:spPr>
        <p:txBody>
          <a:bodyPr anchor="b">
            <a:noAutofit/>
          </a:bodyPr>
          <a:lstStyle>
            <a:lvl1pPr algn="ctr">
              <a:defRPr sz="4000">
                <a:solidFill>
                  <a:schemeClr val="tx2"/>
                </a:solidFill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Subtitle goes here</a:t>
            </a:r>
            <a:endParaRPr kumimoji="1" lang="ja-JP" altLang="en-US" dirty="0"/>
          </a:p>
        </p:txBody>
      </p:sp>
      <p:sp>
        <p:nvSpPr>
          <p:cNvPr id="34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366342" y="8527876"/>
            <a:ext cx="15553728" cy="1512168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816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/>
              <a:t>Information</a:t>
            </a:r>
            <a:endParaRPr kumimoji="1" lang="ja-JP" altLang="en-US" dirty="0"/>
          </a:p>
        </p:txBody>
      </p:sp>
      <p:grpSp>
        <p:nvGrpSpPr>
          <p:cNvPr id="35" name="グループ化 34"/>
          <p:cNvGrpSpPr/>
          <p:nvPr userDrawn="1"/>
        </p:nvGrpSpPr>
        <p:grpSpPr>
          <a:xfrm>
            <a:off x="8595214" y="8095828"/>
            <a:ext cx="1088138" cy="188527"/>
            <a:chOff x="8595214" y="6592642"/>
            <a:chExt cx="1088138" cy="188527"/>
          </a:xfrm>
        </p:grpSpPr>
        <p:sp>
          <p:nvSpPr>
            <p:cNvPr id="36" name="円/楕円 35"/>
            <p:cNvSpPr/>
            <p:nvPr userDrawn="1"/>
          </p:nvSpPr>
          <p:spPr>
            <a:xfrm>
              <a:off x="9048943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 userDrawn="1"/>
          </p:nvSpPr>
          <p:spPr>
            <a:xfrm>
              <a:off x="8595214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 userDrawn="1"/>
          </p:nvSpPr>
          <p:spPr>
            <a:xfrm>
              <a:off x="9494825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9" name="円/楕円 38"/>
          <p:cNvSpPr/>
          <p:nvPr userDrawn="1"/>
        </p:nvSpPr>
        <p:spPr>
          <a:xfrm>
            <a:off x="7039260" y="2492117"/>
            <a:ext cx="864096" cy="8640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 userDrawn="1"/>
        </p:nvSpPr>
        <p:spPr>
          <a:xfrm>
            <a:off x="8153859" y="2492117"/>
            <a:ext cx="864096" cy="86409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 userDrawn="1"/>
        </p:nvSpPr>
        <p:spPr>
          <a:xfrm>
            <a:off x="9268458" y="2492117"/>
            <a:ext cx="864096" cy="8640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 userDrawn="1"/>
        </p:nvSpPr>
        <p:spPr>
          <a:xfrm>
            <a:off x="10383056" y="2492117"/>
            <a:ext cx="864096" cy="8640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18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ac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3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6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5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7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7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5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45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45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7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7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45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7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7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45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7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7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1" decel="10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" presetClass="entr" presetSubtype="1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" presetClass="entr" presetSubtype="1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5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5" presetClass="entr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5" presetClass="entr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5" presetClass="entr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4300"/>
                            </p:stCondLst>
                            <p:childTnLst>
                              <p:par>
                                <p:cTn id="19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5300"/>
                            </p:stCondLst>
                            <p:childTnLst>
                              <p:par>
                                <p:cTn id="1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32" grpId="0"/>
      <p:bldP spid="3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1371481" y="3972857"/>
            <a:ext cx="15543451" cy="1585999"/>
          </a:xfrm>
        </p:spPr>
        <p:txBody>
          <a:bodyPr anchor="t">
            <a:noAutofit/>
          </a:bodyPr>
          <a:lstStyle>
            <a:lvl1pPr algn="ctr">
              <a:defRPr sz="9600" baseline="0">
                <a:solidFill>
                  <a:schemeClr val="accent3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366342" y="7112000"/>
            <a:ext cx="15553728" cy="2928044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cs typeface="Open Sans Light" panose="020B0306030504020204" pitchFamily="34" charset="0"/>
              </a:defRPr>
            </a:lvl1pPr>
            <a:lvl2pPr marL="816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/>
              <a:t>Information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0" hasCustomPrompt="1"/>
          </p:nvPr>
        </p:nvSpPr>
        <p:spPr>
          <a:xfrm>
            <a:off x="1366342" y="5503590"/>
            <a:ext cx="15553728" cy="864046"/>
          </a:xfrm>
        </p:spPr>
        <p:txBody>
          <a:bodyPr anchor="b">
            <a:noAutofit/>
          </a:bodyPr>
          <a:lstStyle>
            <a:lvl1pPr algn="ctr">
              <a:defRPr sz="4000">
                <a:solidFill>
                  <a:schemeClr val="tx2"/>
                </a:solidFill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Subtitle goes here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 userDrawn="1"/>
        </p:nvGrpSpPr>
        <p:grpSpPr>
          <a:xfrm>
            <a:off x="8595214" y="6644399"/>
            <a:ext cx="1088138" cy="188527"/>
            <a:chOff x="8595214" y="6592642"/>
            <a:chExt cx="1088138" cy="188527"/>
          </a:xfrm>
        </p:grpSpPr>
        <p:sp>
          <p:nvSpPr>
            <p:cNvPr id="24" name="円/楕円 23"/>
            <p:cNvSpPr/>
            <p:nvPr userDrawn="1"/>
          </p:nvSpPr>
          <p:spPr>
            <a:xfrm>
              <a:off x="9048943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 userDrawn="1"/>
          </p:nvSpPr>
          <p:spPr>
            <a:xfrm>
              <a:off x="8595214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5"/>
            <p:cNvSpPr/>
            <p:nvPr userDrawn="1"/>
          </p:nvSpPr>
          <p:spPr>
            <a:xfrm>
              <a:off x="9494825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2918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1" hasCustomPrompt="1"/>
          </p:nvPr>
        </p:nvSpPr>
        <p:spPr>
          <a:xfrm>
            <a:off x="649736" y="2911252"/>
            <a:ext cx="6768554" cy="6768554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02246" y="2263180"/>
            <a:ext cx="1440160" cy="1440160"/>
          </a:xfrm>
          <a:prstGeom prst="ellipse">
            <a:avLst/>
          </a:prstGeom>
          <a:solidFill>
            <a:schemeClr val="accent3">
              <a:alpha val="80000"/>
            </a:schemeClr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7594055" y="6766640"/>
            <a:ext cx="936104" cy="936104"/>
          </a:xfrm>
          <a:prstGeom prst="ellipse">
            <a:avLst/>
          </a:prstGeom>
          <a:solidFill>
            <a:schemeClr val="accent2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577521" y="7951812"/>
            <a:ext cx="1403177" cy="1403177"/>
          </a:xfrm>
          <a:prstGeom prst="ellipse">
            <a:avLst/>
          </a:prstGeom>
          <a:solidFill>
            <a:schemeClr val="accent5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5" hasCustomPrompt="1"/>
          </p:nvPr>
        </p:nvSpPr>
        <p:spPr>
          <a:xfrm>
            <a:off x="610258" y="2263180"/>
            <a:ext cx="1224136" cy="1440160"/>
          </a:xfrm>
        </p:spPr>
        <p:txBody>
          <a:bodyPr anchor="ctr">
            <a:noAutofit/>
          </a:bodyPr>
          <a:lstStyle>
            <a:lvl1pPr algn="ctr">
              <a:defRPr sz="540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16" hasCustomPrompt="1"/>
          </p:nvPr>
        </p:nvSpPr>
        <p:spPr>
          <a:xfrm>
            <a:off x="3457832" y="5143872"/>
            <a:ext cx="1152363" cy="115236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865661" y="6439644"/>
            <a:ext cx="6336704" cy="1008112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Route 159 Light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431238" y="8298184"/>
            <a:ext cx="1185172" cy="1185172"/>
          </a:xfrm>
          <a:prstGeom prst="ellipse">
            <a:avLst/>
          </a:prstGeom>
          <a:solidFill>
            <a:schemeClr val="accent6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2086422" y="1872979"/>
            <a:ext cx="792087" cy="792087"/>
          </a:xfrm>
          <a:prstGeom prst="ellipse">
            <a:avLst/>
          </a:prstGeom>
          <a:solidFill>
            <a:schemeClr val="accent4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293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7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>
        <p:tmplLst>
          <p:tmpl>
            <p:tnLst>
              <p:par>
                <p:cTn presetID="2" presetClass="entr" presetSubtype="1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animBg="1">
        <p:tmplLst>
          <p:tmpl>
            <p:tnLst>
              <p:par>
                <p:cTn presetID="2" presetClass="entr" presetSubtype="1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12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>
        <p:tmplLst>
          <p:tmpl>
            <p:tnLst>
              <p:par>
                <p:cTn presetID="2" presetClass="entr" presetSubtype="12" decel="10000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2" presetClass="entr" presetSubtype="1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/>
      <p:bldP spid="14" grpId="0" build="p">
        <p:tmplLst>
          <p:tmpl lvl="1">
            <p:tnLst>
              <p:par>
                <p:cTn presetID="2" presetClass="entr" presetSubtype="1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>
        <p:tmplLst>
          <p:tmpl>
            <p:tnLst>
              <p:par>
                <p:cTn presetID="2" presetClass="entr" presetSubtype="12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animBg="1">
        <p:tmplLst>
          <p:tmpl>
            <p:tnLst>
              <p:par>
                <p:cTn presetID="2" presetClass="entr" presetSubtype="1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8286413" cy="10287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1" hasCustomPrompt="1"/>
          </p:nvPr>
        </p:nvSpPr>
        <p:spPr>
          <a:xfrm>
            <a:off x="10799390" y="2911252"/>
            <a:ext cx="6768554" cy="6768554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6488022" y="2263180"/>
            <a:ext cx="1440160" cy="1440160"/>
          </a:xfrm>
          <a:prstGeom prst="ellipse">
            <a:avLst/>
          </a:prstGeom>
          <a:solidFill>
            <a:schemeClr val="accent3">
              <a:alpha val="80000"/>
            </a:schemeClr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6766942" y="7779029"/>
            <a:ext cx="936104" cy="936104"/>
          </a:xfrm>
          <a:prstGeom prst="ellipse">
            <a:avLst/>
          </a:prstGeom>
          <a:solidFill>
            <a:schemeClr val="accent2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8207102" y="8295804"/>
            <a:ext cx="1403177" cy="1403177"/>
          </a:xfrm>
          <a:prstGeom prst="ellipse">
            <a:avLst/>
          </a:prstGeom>
          <a:solidFill>
            <a:schemeClr val="accent5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5" hasCustomPrompt="1"/>
          </p:nvPr>
        </p:nvSpPr>
        <p:spPr>
          <a:xfrm>
            <a:off x="16596034" y="2263180"/>
            <a:ext cx="1224136" cy="1440160"/>
          </a:xfrm>
        </p:spPr>
        <p:txBody>
          <a:bodyPr anchor="ctr">
            <a:noAutofit/>
          </a:bodyPr>
          <a:lstStyle>
            <a:lvl1pPr algn="ctr">
              <a:defRPr sz="540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16" hasCustomPrompt="1"/>
          </p:nvPr>
        </p:nvSpPr>
        <p:spPr>
          <a:xfrm>
            <a:off x="13607486" y="5143872"/>
            <a:ext cx="1152363" cy="115236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1015315" y="6439644"/>
            <a:ext cx="6336704" cy="1008112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Route 159 Light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9610279" y="7186443"/>
            <a:ext cx="1185172" cy="1185172"/>
          </a:xfrm>
          <a:prstGeom prst="ellipse">
            <a:avLst/>
          </a:prstGeom>
          <a:solidFill>
            <a:schemeClr val="accent6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5695935" y="1436231"/>
            <a:ext cx="792087" cy="792087"/>
          </a:xfrm>
          <a:prstGeom prst="ellipse">
            <a:avLst/>
          </a:prstGeom>
          <a:solidFill>
            <a:schemeClr val="accent4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8211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6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6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7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250"/>
                            </p:stCondLst>
                            <p:childTnLst>
                              <p:par>
                                <p:cTn id="67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2" presetClass="entr" presetSubtype="6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/>
      <p:bldP spid="14" grpId="0" build="p">
        <p:tmplLst>
          <p:tmpl lvl="1">
            <p:tnLst>
              <p:par>
                <p:cTn presetID="2" presetClass="entr" presetSubtype="6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animBg="1">
        <p:tmplLst>
          <p:tmpl>
            <p:tnLst>
              <p:par>
                <p:cTn presetID="2" presetClass="entr" presetSubtype="6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円/楕円 32"/>
          <p:cNvSpPr/>
          <p:nvPr userDrawn="1"/>
        </p:nvSpPr>
        <p:spPr>
          <a:xfrm>
            <a:off x="6099984" y="4672631"/>
            <a:ext cx="811957" cy="81195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6" name="円/楕円 5"/>
          <p:cNvSpPr/>
          <p:nvPr userDrawn="1"/>
        </p:nvSpPr>
        <p:spPr>
          <a:xfrm>
            <a:off x="1870398" y="1163191"/>
            <a:ext cx="5060429" cy="506042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 userDrawn="1"/>
        </p:nvSpPr>
        <p:spPr>
          <a:xfrm>
            <a:off x="1268264" y="1756094"/>
            <a:ext cx="1368152" cy="13681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 userDrawn="1"/>
        </p:nvSpPr>
        <p:spPr>
          <a:xfrm>
            <a:off x="1706513" y="1039044"/>
            <a:ext cx="5060429" cy="50604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タイトル 1"/>
          <p:cNvSpPr>
            <a:spLocks noGrp="1"/>
          </p:cNvSpPr>
          <p:nvPr>
            <p:ph type="title" hasCustomPrompt="1"/>
          </p:nvPr>
        </p:nvSpPr>
        <p:spPr>
          <a:xfrm>
            <a:off x="7545905" y="1111052"/>
            <a:ext cx="9577064" cy="1350907"/>
          </a:xfrm>
        </p:spPr>
        <p:txBody>
          <a:bodyPr anchor="b">
            <a:normAutofit/>
          </a:bodyPr>
          <a:lstStyle>
            <a:lvl1pPr>
              <a:defRPr sz="6600" baseline="0">
                <a:solidFill>
                  <a:schemeClr val="tx2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 userDrawn="1"/>
        </p:nvSpPr>
        <p:spPr>
          <a:xfrm>
            <a:off x="7689921" y="2477183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7545905" y="2549853"/>
            <a:ext cx="9577064" cy="935442"/>
          </a:xfrm>
        </p:spPr>
        <p:txBody>
          <a:bodyPr anchor="t">
            <a:noAutofit/>
          </a:bodyPr>
          <a:lstStyle>
            <a:lvl1pPr algn="l">
              <a:defRPr sz="3200" i="1" baseline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1870398" y="1163191"/>
            <a:ext cx="4916413" cy="4916413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1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8" name="円/楕円 7"/>
          <p:cNvSpPr/>
          <p:nvPr userDrawn="1"/>
        </p:nvSpPr>
        <p:spPr>
          <a:xfrm>
            <a:off x="8104770" y="3838753"/>
            <a:ext cx="1296145" cy="12961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図プレースホルダー 12"/>
          <p:cNvSpPr>
            <a:spLocks noGrp="1"/>
          </p:cNvSpPr>
          <p:nvPr>
            <p:ph type="pic" sz="quarter" idx="17" hasCustomPrompt="1"/>
          </p:nvPr>
        </p:nvSpPr>
        <p:spPr>
          <a:xfrm>
            <a:off x="8440247" y="4174230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0" name="円/楕円 9"/>
          <p:cNvSpPr/>
          <p:nvPr userDrawn="1"/>
        </p:nvSpPr>
        <p:spPr>
          <a:xfrm>
            <a:off x="10720458" y="3838752"/>
            <a:ext cx="1296145" cy="12961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13319670" y="3838751"/>
            <a:ext cx="1296145" cy="129614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図プレースホルダー 12"/>
          <p:cNvSpPr>
            <a:spLocks noGrp="1"/>
          </p:cNvSpPr>
          <p:nvPr>
            <p:ph type="pic" sz="quarter" idx="18" hasCustomPrompt="1"/>
          </p:nvPr>
        </p:nvSpPr>
        <p:spPr>
          <a:xfrm>
            <a:off x="11055935" y="4174229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19" hasCustomPrompt="1"/>
          </p:nvPr>
        </p:nvSpPr>
        <p:spPr>
          <a:xfrm>
            <a:off x="13655147" y="4174228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7541830" y="5279575"/>
            <a:ext cx="2448272" cy="935442"/>
          </a:xfrm>
        </p:spPr>
        <p:txBody>
          <a:bodyPr anchor="t">
            <a:noAutofit/>
          </a:bodyPr>
          <a:lstStyle>
            <a:lvl1pPr algn="ctr">
              <a:defRPr sz="2400" i="0" baseline="0">
                <a:solidFill>
                  <a:schemeClr val="accent3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0151318" y="5279575"/>
            <a:ext cx="2448272" cy="935442"/>
          </a:xfrm>
        </p:spPr>
        <p:txBody>
          <a:bodyPr anchor="t">
            <a:noAutofit/>
          </a:bodyPr>
          <a:lstStyle>
            <a:lvl1pPr algn="ctr">
              <a:defRPr sz="2400" i="0" baseline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12743606" y="5277230"/>
            <a:ext cx="2448272" cy="935442"/>
          </a:xfrm>
        </p:spPr>
        <p:txBody>
          <a:bodyPr anchor="t">
            <a:noAutofit/>
          </a:bodyPr>
          <a:lstStyle>
            <a:lvl1pPr algn="ctr">
              <a:defRPr sz="2400" i="0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192885" y="6295628"/>
            <a:ext cx="15900643" cy="2016224"/>
          </a:xfrm>
        </p:spPr>
        <p:txBody>
          <a:bodyPr anchor="ctr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 userDrawn="1"/>
        </p:nvSpPr>
        <p:spPr>
          <a:xfrm>
            <a:off x="0" y="8527876"/>
            <a:ext cx="18286413" cy="17591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図プレースホルダー 12"/>
          <p:cNvSpPr>
            <a:spLocks noGrp="1"/>
          </p:cNvSpPr>
          <p:nvPr>
            <p:ph type="pic" sz="quarter" idx="23" hasCustomPrompt="1"/>
          </p:nvPr>
        </p:nvSpPr>
        <p:spPr>
          <a:xfrm>
            <a:off x="4016008" y="8773140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0" name="図プレースホルダー 12"/>
          <p:cNvSpPr>
            <a:spLocks noGrp="1"/>
          </p:cNvSpPr>
          <p:nvPr>
            <p:ph type="pic" sz="quarter" idx="24" hasCustomPrompt="1"/>
          </p:nvPr>
        </p:nvSpPr>
        <p:spPr>
          <a:xfrm>
            <a:off x="8827218" y="8773139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1" name="図プレースホルダー 12"/>
          <p:cNvSpPr>
            <a:spLocks noGrp="1"/>
          </p:cNvSpPr>
          <p:nvPr>
            <p:ph type="pic" sz="quarter" idx="25" hasCustomPrompt="1"/>
          </p:nvPr>
        </p:nvSpPr>
        <p:spPr>
          <a:xfrm>
            <a:off x="13607778" y="8773138"/>
            <a:ext cx="625191" cy="625191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2384388" y="9464642"/>
            <a:ext cx="3950506" cy="575402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7164560" y="9464642"/>
            <a:ext cx="3950506" cy="575402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1961452" y="9464642"/>
            <a:ext cx="3950506" cy="575402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円/楕円 24"/>
          <p:cNvSpPr/>
          <p:nvPr userDrawn="1"/>
        </p:nvSpPr>
        <p:spPr>
          <a:xfrm>
            <a:off x="574254" y="1019175"/>
            <a:ext cx="864096" cy="8640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 userDrawn="1"/>
        </p:nvSpPr>
        <p:spPr>
          <a:xfrm>
            <a:off x="1952340" y="1066981"/>
            <a:ext cx="432048" cy="43204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 userDrawn="1"/>
        </p:nvSpPr>
        <p:spPr>
          <a:xfrm>
            <a:off x="7102660" y="4288481"/>
            <a:ext cx="486995" cy="486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03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12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2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1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1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00"/>
                            </p:stCondLst>
                            <p:childTnLst>
                              <p:par>
                                <p:cTn id="72" presetID="2" presetClass="entr" presetSubtype="3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5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7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7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000"/>
                            </p:stCondLst>
                            <p:childTnLst>
                              <p:par>
                                <p:cTn id="138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675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25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750"/>
                            </p:stCondLst>
                            <p:childTnLst>
                              <p:par>
                                <p:cTn id="1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6" grpId="0" animBg="1"/>
      <p:bldP spid="6" grpId="1" animBg="1"/>
      <p:bldP spid="28" grpId="0" animBg="1"/>
      <p:bldP spid="28" grpId="1" animBg="1"/>
      <p:bldP spid="30" grpId="0" animBg="1"/>
      <p:bldP spid="30" grpId="1" animBg="1"/>
      <p:bldP spid="3" grpId="0"/>
      <p:bldP spid="4" grpId="0" animBg="1"/>
      <p:bldP spid="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7" grpId="1" animBg="1"/>
      <p:bldP spid="8" grpId="0" animBg="1"/>
      <p:bldP spid="9" grpId="0"/>
      <p:bldP spid="10" grpId="0" animBg="1"/>
      <p:bldP spid="11" grpId="0" animBg="1"/>
      <p:bldP spid="12" grpId="0"/>
      <p:bldP spid="13" grpId="0"/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animBg="1"/>
      <p:bldP spid="19" grpId="0"/>
      <p:bldP spid="20" grpId="0"/>
      <p:bldP spid="21" grpId="0"/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5" grpId="1" animBg="1"/>
      <p:bldP spid="26" grpId="0" animBg="1"/>
      <p:bldP spid="26" grpId="1" animBg="1"/>
      <p:bldP spid="34" grpId="0" animBg="1"/>
      <p:bldP spid="34" grpId="1" animBg="1"/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617200" cy="2570400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573100"/>
            <a:ext cx="2617200" cy="2570400"/>
          </a:xfrm>
          <a:solidFill>
            <a:schemeClr val="accent4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1" hasCustomPrompt="1"/>
          </p:nvPr>
        </p:nvSpPr>
        <p:spPr>
          <a:xfrm>
            <a:off x="2614271" y="0"/>
            <a:ext cx="2617200" cy="2570400"/>
          </a:xfrm>
          <a:solidFill>
            <a:schemeClr val="accent6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8" name="図プレースホルダー 3"/>
          <p:cNvSpPr>
            <a:spLocks noGrp="1"/>
          </p:cNvSpPr>
          <p:nvPr>
            <p:ph type="pic" sz="quarter" idx="14" hasCustomPrompt="1"/>
          </p:nvPr>
        </p:nvSpPr>
        <p:spPr>
          <a:xfrm>
            <a:off x="2614271" y="2573100"/>
            <a:ext cx="2617200" cy="2570400"/>
          </a:xfrm>
          <a:solidFill>
            <a:schemeClr val="accent2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3" name="図プレースホルダー 3"/>
          <p:cNvSpPr>
            <a:spLocks noGrp="1"/>
          </p:cNvSpPr>
          <p:nvPr>
            <p:ph type="pic" sz="quarter" idx="15" hasCustomPrompt="1"/>
          </p:nvPr>
        </p:nvSpPr>
        <p:spPr>
          <a:xfrm>
            <a:off x="5224006" y="0"/>
            <a:ext cx="2617200" cy="2570400"/>
          </a:xfrm>
          <a:solidFill>
            <a:schemeClr val="accent3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5" name="図プレースホルダー 3"/>
          <p:cNvSpPr>
            <a:spLocks noGrp="1"/>
          </p:cNvSpPr>
          <p:nvPr>
            <p:ph type="pic" sz="quarter" idx="17" hasCustomPrompt="1"/>
          </p:nvPr>
        </p:nvSpPr>
        <p:spPr>
          <a:xfrm>
            <a:off x="5224006" y="2573100"/>
            <a:ext cx="2617200" cy="2570400"/>
          </a:xfrm>
          <a:solidFill>
            <a:schemeClr val="accent5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5" name="図プレースホルダー 3"/>
          <p:cNvSpPr>
            <a:spLocks noGrp="1"/>
          </p:cNvSpPr>
          <p:nvPr>
            <p:ph type="pic" sz="quarter" idx="27" hasCustomPrompt="1"/>
          </p:nvPr>
        </p:nvSpPr>
        <p:spPr>
          <a:xfrm>
            <a:off x="5224006" y="5143500"/>
            <a:ext cx="2617200" cy="2570400"/>
          </a:xfrm>
          <a:solidFill>
            <a:schemeClr val="accent4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7" name="図プレースホルダー 3"/>
          <p:cNvSpPr>
            <a:spLocks noGrp="1"/>
          </p:cNvSpPr>
          <p:nvPr>
            <p:ph type="pic" sz="quarter" idx="29" hasCustomPrompt="1"/>
          </p:nvPr>
        </p:nvSpPr>
        <p:spPr>
          <a:xfrm>
            <a:off x="5224006" y="7716600"/>
            <a:ext cx="2617200" cy="2570400"/>
          </a:xfrm>
          <a:solidFill>
            <a:schemeClr val="accent2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8" name="図プレースホルダー 3"/>
          <p:cNvSpPr>
            <a:spLocks noGrp="1"/>
          </p:cNvSpPr>
          <p:nvPr>
            <p:ph type="pic" sz="quarter" idx="30" hasCustomPrompt="1"/>
          </p:nvPr>
        </p:nvSpPr>
        <p:spPr>
          <a:xfrm>
            <a:off x="7833741" y="7716600"/>
            <a:ext cx="2617200" cy="2570400"/>
          </a:xfrm>
          <a:solidFill>
            <a:schemeClr val="accent5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1" name="図プレースホルダー 3"/>
          <p:cNvSpPr>
            <a:spLocks noGrp="1"/>
          </p:cNvSpPr>
          <p:nvPr>
            <p:ph type="pic" sz="quarter" idx="33" hasCustomPrompt="1"/>
          </p:nvPr>
        </p:nvSpPr>
        <p:spPr>
          <a:xfrm>
            <a:off x="10443476" y="7716600"/>
            <a:ext cx="2617200" cy="2570400"/>
          </a:xfrm>
          <a:solidFill>
            <a:schemeClr val="accent4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8" name="図プレースホルダー 3"/>
          <p:cNvSpPr>
            <a:spLocks noGrp="1"/>
          </p:cNvSpPr>
          <p:nvPr>
            <p:ph type="pic" sz="quarter" idx="20" hasCustomPrompt="1"/>
          </p:nvPr>
        </p:nvSpPr>
        <p:spPr>
          <a:xfrm>
            <a:off x="13053211" y="0"/>
            <a:ext cx="2617200" cy="2570400"/>
          </a:xfrm>
          <a:solidFill>
            <a:schemeClr val="accent3">
              <a:lumMod val="7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0" name="図プレースホルダー 3"/>
          <p:cNvSpPr>
            <a:spLocks noGrp="1"/>
          </p:cNvSpPr>
          <p:nvPr>
            <p:ph type="pic" sz="quarter" idx="22" hasCustomPrompt="1"/>
          </p:nvPr>
        </p:nvSpPr>
        <p:spPr>
          <a:xfrm>
            <a:off x="13053211" y="2573100"/>
            <a:ext cx="2617200" cy="2570400"/>
          </a:xfrm>
          <a:solidFill>
            <a:schemeClr val="accent3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2" name="図プレースホルダー 3"/>
          <p:cNvSpPr>
            <a:spLocks noGrp="1"/>
          </p:cNvSpPr>
          <p:nvPr>
            <p:ph type="pic" sz="quarter" idx="34" hasCustomPrompt="1"/>
          </p:nvPr>
        </p:nvSpPr>
        <p:spPr>
          <a:xfrm>
            <a:off x="13053211" y="7716600"/>
            <a:ext cx="2617200" cy="2570400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7" name="図プレースホルダー 3"/>
          <p:cNvSpPr>
            <a:spLocks noGrp="1"/>
          </p:cNvSpPr>
          <p:nvPr>
            <p:ph type="pic" sz="quarter" idx="35" hasCustomPrompt="1"/>
          </p:nvPr>
        </p:nvSpPr>
        <p:spPr>
          <a:xfrm>
            <a:off x="15662949" y="0"/>
            <a:ext cx="2617200" cy="2570400"/>
          </a:xfrm>
          <a:solidFill>
            <a:schemeClr val="accent5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38" name="図プレースホルダー 3"/>
          <p:cNvSpPr>
            <a:spLocks noGrp="1"/>
          </p:cNvSpPr>
          <p:nvPr>
            <p:ph type="pic" sz="quarter" idx="36" hasCustomPrompt="1"/>
          </p:nvPr>
        </p:nvSpPr>
        <p:spPr>
          <a:xfrm>
            <a:off x="15662949" y="2573100"/>
            <a:ext cx="2617200" cy="2570400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0" name="図プレースホルダー 3"/>
          <p:cNvSpPr>
            <a:spLocks noGrp="1"/>
          </p:cNvSpPr>
          <p:nvPr>
            <p:ph type="pic" sz="quarter" idx="38" hasCustomPrompt="1"/>
          </p:nvPr>
        </p:nvSpPr>
        <p:spPr>
          <a:xfrm>
            <a:off x="15662949" y="7716600"/>
            <a:ext cx="2617200" cy="2570400"/>
          </a:xfrm>
          <a:solidFill>
            <a:schemeClr val="accent2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70" name="図プレースホルダー 69"/>
          <p:cNvSpPr>
            <a:spLocks noGrp="1"/>
          </p:cNvSpPr>
          <p:nvPr>
            <p:ph type="pic" sz="quarter" idx="39" hasCustomPrompt="1"/>
          </p:nvPr>
        </p:nvSpPr>
        <p:spPr>
          <a:xfrm>
            <a:off x="1" y="5143500"/>
            <a:ext cx="5223600" cy="514350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 </a:t>
            </a:r>
            <a:endParaRPr kumimoji="1" lang="ja-JP" altLang="en-US" dirty="0"/>
          </a:p>
        </p:txBody>
      </p:sp>
      <p:sp>
        <p:nvSpPr>
          <p:cNvPr id="71" name="図プレースホルダー 69"/>
          <p:cNvSpPr>
            <a:spLocks noGrp="1"/>
          </p:cNvSpPr>
          <p:nvPr>
            <p:ph type="pic" sz="quarter" idx="40" hasCustomPrompt="1"/>
          </p:nvPr>
        </p:nvSpPr>
        <p:spPr>
          <a:xfrm>
            <a:off x="7833741" y="0"/>
            <a:ext cx="5223600" cy="51435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 </a:t>
            </a:r>
            <a:endParaRPr kumimoji="1" lang="ja-JP" altLang="en-US" dirty="0"/>
          </a:p>
        </p:txBody>
      </p:sp>
      <p:sp>
        <p:nvSpPr>
          <p:cNvPr id="77" name="タイトル 1"/>
          <p:cNvSpPr>
            <a:spLocks noGrp="1"/>
          </p:cNvSpPr>
          <p:nvPr>
            <p:ph type="title" hasCustomPrompt="1"/>
          </p:nvPr>
        </p:nvSpPr>
        <p:spPr>
          <a:xfrm>
            <a:off x="8228077" y="5247624"/>
            <a:ext cx="9577064" cy="1350907"/>
          </a:xfrm>
        </p:spPr>
        <p:txBody>
          <a:bodyPr anchor="b">
            <a:normAutofit/>
          </a:bodyPr>
          <a:lstStyle>
            <a:lvl1pPr>
              <a:defRPr sz="66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8" name="正方形/長方形 77"/>
          <p:cNvSpPr/>
          <p:nvPr userDrawn="1"/>
        </p:nvSpPr>
        <p:spPr>
          <a:xfrm>
            <a:off x="8372093" y="6613755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8228077" y="6686425"/>
            <a:ext cx="9577064" cy="935442"/>
          </a:xfrm>
        </p:spPr>
        <p:txBody>
          <a:bodyPr anchor="t">
            <a:noAutofit/>
          </a:bodyPr>
          <a:lstStyle>
            <a:lvl1pPr algn="l">
              <a:defRPr sz="3200" i="1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6177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"/>
                            </p:stCondLst>
                            <p:childTnLst>
                              <p:par>
                                <p:cTn id="6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8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5" grpId="0" animBg="1"/>
      <p:bldP spid="8" grpId="0" animBg="1"/>
      <p:bldP spid="13" grpId="0" animBg="1"/>
      <p:bldP spid="15" grpId="0" animBg="1"/>
      <p:bldP spid="25" grpId="0" animBg="1"/>
      <p:bldP spid="27" grpId="0" animBg="1"/>
      <p:bldP spid="28" grpId="0" animBg="1"/>
      <p:bldP spid="31" grpId="0" animBg="1"/>
      <p:bldP spid="18" grpId="0" animBg="1"/>
      <p:bldP spid="20" grpId="0" animBg="1"/>
      <p:bldP spid="32" grpId="0" animBg="1"/>
      <p:bldP spid="37" grpId="0" animBg="1"/>
      <p:bldP spid="38" grpId="0" animBg="1"/>
      <p:bldP spid="40" grpId="0" animBg="1"/>
      <p:bldP spid="70" grpId="0" animBg="1"/>
      <p:bldP spid="71" grpId="0" animBg="1"/>
      <p:bldP spid="77" grpId="0"/>
      <p:bldP spid="78" grpId="0" animBg="1"/>
      <p:bldP spid="7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617200" cy="2570400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573100"/>
            <a:ext cx="2617200" cy="2570400"/>
          </a:xfrm>
          <a:solidFill>
            <a:schemeClr val="accent4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1" name="図プレースホルダー 3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5143500"/>
            <a:ext cx="2617200" cy="2570400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3" name="図プレースホルダー 3"/>
          <p:cNvSpPr>
            <a:spLocks noGrp="1"/>
          </p:cNvSpPr>
          <p:nvPr>
            <p:ph type="pic" sz="quarter" idx="25" hasCustomPrompt="1"/>
          </p:nvPr>
        </p:nvSpPr>
        <p:spPr>
          <a:xfrm>
            <a:off x="0" y="7716600"/>
            <a:ext cx="2617200" cy="2570400"/>
          </a:xfrm>
          <a:solidFill>
            <a:schemeClr val="accent5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1" hasCustomPrompt="1"/>
          </p:nvPr>
        </p:nvSpPr>
        <p:spPr>
          <a:xfrm>
            <a:off x="2614271" y="0"/>
            <a:ext cx="2617200" cy="2570400"/>
          </a:xfrm>
          <a:solidFill>
            <a:schemeClr val="accent6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8" name="図プレースホルダー 3"/>
          <p:cNvSpPr>
            <a:spLocks noGrp="1"/>
          </p:cNvSpPr>
          <p:nvPr>
            <p:ph type="pic" sz="quarter" idx="14" hasCustomPrompt="1"/>
          </p:nvPr>
        </p:nvSpPr>
        <p:spPr>
          <a:xfrm>
            <a:off x="2614271" y="2573100"/>
            <a:ext cx="2617200" cy="2570400"/>
          </a:xfrm>
          <a:solidFill>
            <a:schemeClr val="accent2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2" name="図プレースホルダー 3"/>
          <p:cNvSpPr>
            <a:spLocks noGrp="1"/>
          </p:cNvSpPr>
          <p:nvPr>
            <p:ph type="pic" sz="quarter" idx="24" hasCustomPrompt="1"/>
          </p:nvPr>
        </p:nvSpPr>
        <p:spPr>
          <a:xfrm>
            <a:off x="2614271" y="5143500"/>
            <a:ext cx="2617200" cy="2570400"/>
          </a:xfrm>
          <a:solidFill>
            <a:schemeClr val="accent3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4" name="図プレースホルダー 3"/>
          <p:cNvSpPr>
            <a:spLocks noGrp="1"/>
          </p:cNvSpPr>
          <p:nvPr>
            <p:ph type="pic" sz="quarter" idx="26" hasCustomPrompt="1"/>
          </p:nvPr>
        </p:nvSpPr>
        <p:spPr>
          <a:xfrm>
            <a:off x="2614271" y="7716600"/>
            <a:ext cx="2617200" cy="2570400"/>
          </a:xfrm>
          <a:solidFill>
            <a:schemeClr val="accent4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3" name="図プレースホルダー 3"/>
          <p:cNvSpPr>
            <a:spLocks noGrp="1"/>
          </p:cNvSpPr>
          <p:nvPr>
            <p:ph type="pic" sz="quarter" idx="15" hasCustomPrompt="1"/>
          </p:nvPr>
        </p:nvSpPr>
        <p:spPr>
          <a:xfrm>
            <a:off x="5224006" y="0"/>
            <a:ext cx="2617200" cy="2570400"/>
          </a:xfrm>
          <a:solidFill>
            <a:schemeClr val="accent3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5" name="図プレースホルダー 3"/>
          <p:cNvSpPr>
            <a:spLocks noGrp="1"/>
          </p:cNvSpPr>
          <p:nvPr>
            <p:ph type="pic" sz="quarter" idx="17" hasCustomPrompt="1"/>
          </p:nvPr>
        </p:nvSpPr>
        <p:spPr>
          <a:xfrm>
            <a:off x="5224006" y="2573100"/>
            <a:ext cx="2617200" cy="2570400"/>
          </a:xfrm>
          <a:solidFill>
            <a:schemeClr val="accent5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5" name="図プレースホルダー 3"/>
          <p:cNvSpPr>
            <a:spLocks noGrp="1"/>
          </p:cNvSpPr>
          <p:nvPr>
            <p:ph type="pic" sz="quarter" idx="27" hasCustomPrompt="1"/>
          </p:nvPr>
        </p:nvSpPr>
        <p:spPr>
          <a:xfrm>
            <a:off x="5224006" y="5143500"/>
            <a:ext cx="2617200" cy="2570400"/>
          </a:xfrm>
          <a:solidFill>
            <a:schemeClr val="accent4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7" name="図プレースホルダー 3"/>
          <p:cNvSpPr>
            <a:spLocks noGrp="1"/>
          </p:cNvSpPr>
          <p:nvPr>
            <p:ph type="pic" sz="quarter" idx="29" hasCustomPrompt="1"/>
          </p:nvPr>
        </p:nvSpPr>
        <p:spPr>
          <a:xfrm>
            <a:off x="5224006" y="7716600"/>
            <a:ext cx="2617200" cy="2570400"/>
          </a:xfrm>
          <a:solidFill>
            <a:schemeClr val="accent2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4" name="図プレースホルダー 3"/>
          <p:cNvSpPr>
            <a:spLocks noGrp="1"/>
          </p:cNvSpPr>
          <p:nvPr>
            <p:ph type="pic" sz="quarter" idx="16" hasCustomPrompt="1"/>
          </p:nvPr>
        </p:nvSpPr>
        <p:spPr>
          <a:xfrm>
            <a:off x="7833741" y="0"/>
            <a:ext cx="2617200" cy="2570400"/>
          </a:xfrm>
          <a:solidFill>
            <a:schemeClr val="accent5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6" name="図プレースホルダー 3"/>
          <p:cNvSpPr>
            <a:spLocks noGrp="1"/>
          </p:cNvSpPr>
          <p:nvPr>
            <p:ph type="pic" sz="quarter" idx="18" hasCustomPrompt="1"/>
          </p:nvPr>
        </p:nvSpPr>
        <p:spPr>
          <a:xfrm>
            <a:off x="7833741" y="2573100"/>
            <a:ext cx="2617200" cy="25704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6" name="図プレースホルダー 3"/>
          <p:cNvSpPr>
            <a:spLocks noGrp="1"/>
          </p:cNvSpPr>
          <p:nvPr>
            <p:ph type="pic" sz="quarter" idx="28" hasCustomPrompt="1"/>
          </p:nvPr>
        </p:nvSpPr>
        <p:spPr>
          <a:xfrm>
            <a:off x="7833741" y="5143500"/>
            <a:ext cx="2617200" cy="2570400"/>
          </a:xfrm>
          <a:solidFill>
            <a:schemeClr val="accent3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8" name="図プレースホルダー 3"/>
          <p:cNvSpPr>
            <a:spLocks noGrp="1"/>
          </p:cNvSpPr>
          <p:nvPr>
            <p:ph type="pic" sz="quarter" idx="30" hasCustomPrompt="1"/>
          </p:nvPr>
        </p:nvSpPr>
        <p:spPr>
          <a:xfrm>
            <a:off x="7833741" y="7716600"/>
            <a:ext cx="2617200" cy="2570400"/>
          </a:xfrm>
          <a:solidFill>
            <a:schemeClr val="accent5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7" name="図プレースホルダー 3"/>
          <p:cNvSpPr>
            <a:spLocks noGrp="1"/>
          </p:cNvSpPr>
          <p:nvPr>
            <p:ph type="pic" sz="quarter" idx="19" hasCustomPrompt="1"/>
          </p:nvPr>
        </p:nvSpPr>
        <p:spPr>
          <a:xfrm>
            <a:off x="10443476" y="0"/>
            <a:ext cx="2617200" cy="2570400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9" name="図プレースホルダー 3"/>
          <p:cNvSpPr>
            <a:spLocks noGrp="1"/>
          </p:cNvSpPr>
          <p:nvPr>
            <p:ph type="pic" sz="quarter" idx="21" hasCustomPrompt="1"/>
          </p:nvPr>
        </p:nvSpPr>
        <p:spPr>
          <a:xfrm>
            <a:off x="10443476" y="2573100"/>
            <a:ext cx="2617200" cy="2570400"/>
          </a:xfrm>
          <a:solidFill>
            <a:schemeClr val="accent2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9" name="図プレースホルダー 3"/>
          <p:cNvSpPr>
            <a:spLocks noGrp="1"/>
          </p:cNvSpPr>
          <p:nvPr>
            <p:ph type="pic" sz="quarter" idx="31" hasCustomPrompt="1"/>
          </p:nvPr>
        </p:nvSpPr>
        <p:spPr>
          <a:xfrm>
            <a:off x="10443476" y="5143500"/>
            <a:ext cx="2617200" cy="2570400"/>
          </a:xfrm>
          <a:solidFill>
            <a:schemeClr val="accent6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31" name="図プレースホルダー 3"/>
          <p:cNvSpPr>
            <a:spLocks noGrp="1"/>
          </p:cNvSpPr>
          <p:nvPr>
            <p:ph type="pic" sz="quarter" idx="33" hasCustomPrompt="1"/>
          </p:nvPr>
        </p:nvSpPr>
        <p:spPr>
          <a:xfrm>
            <a:off x="10443476" y="7716600"/>
            <a:ext cx="2617200" cy="2570400"/>
          </a:xfrm>
          <a:solidFill>
            <a:schemeClr val="accent4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8" name="図プレースホルダー 3"/>
          <p:cNvSpPr>
            <a:spLocks noGrp="1"/>
          </p:cNvSpPr>
          <p:nvPr>
            <p:ph type="pic" sz="quarter" idx="20" hasCustomPrompt="1"/>
          </p:nvPr>
        </p:nvSpPr>
        <p:spPr>
          <a:xfrm>
            <a:off x="13053211" y="0"/>
            <a:ext cx="2617200" cy="2570400"/>
          </a:xfrm>
          <a:solidFill>
            <a:schemeClr val="accent3">
              <a:lumMod val="7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0" name="図プレースホルダー 3"/>
          <p:cNvSpPr>
            <a:spLocks noGrp="1"/>
          </p:cNvSpPr>
          <p:nvPr>
            <p:ph type="pic" sz="quarter" idx="22" hasCustomPrompt="1"/>
          </p:nvPr>
        </p:nvSpPr>
        <p:spPr>
          <a:xfrm>
            <a:off x="13053211" y="2573100"/>
            <a:ext cx="2617200" cy="2570400"/>
          </a:xfrm>
          <a:solidFill>
            <a:schemeClr val="accent3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0" name="図プレースホルダー 3"/>
          <p:cNvSpPr>
            <a:spLocks noGrp="1"/>
          </p:cNvSpPr>
          <p:nvPr>
            <p:ph type="pic" sz="quarter" idx="32" hasCustomPrompt="1"/>
          </p:nvPr>
        </p:nvSpPr>
        <p:spPr>
          <a:xfrm>
            <a:off x="13053211" y="5143500"/>
            <a:ext cx="2617200" cy="2570400"/>
          </a:xfrm>
          <a:solidFill>
            <a:schemeClr val="accent5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2" name="図プレースホルダー 3"/>
          <p:cNvSpPr>
            <a:spLocks noGrp="1"/>
          </p:cNvSpPr>
          <p:nvPr>
            <p:ph type="pic" sz="quarter" idx="34" hasCustomPrompt="1"/>
          </p:nvPr>
        </p:nvSpPr>
        <p:spPr>
          <a:xfrm>
            <a:off x="13053211" y="7716600"/>
            <a:ext cx="2617200" cy="2570400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7" name="図プレースホルダー 3"/>
          <p:cNvSpPr>
            <a:spLocks noGrp="1"/>
          </p:cNvSpPr>
          <p:nvPr>
            <p:ph type="pic" sz="quarter" idx="35" hasCustomPrompt="1"/>
          </p:nvPr>
        </p:nvSpPr>
        <p:spPr>
          <a:xfrm>
            <a:off x="15662949" y="0"/>
            <a:ext cx="2617200" cy="2570400"/>
          </a:xfrm>
          <a:solidFill>
            <a:schemeClr val="accent5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38" name="図プレースホルダー 3"/>
          <p:cNvSpPr>
            <a:spLocks noGrp="1"/>
          </p:cNvSpPr>
          <p:nvPr>
            <p:ph type="pic" sz="quarter" idx="36" hasCustomPrompt="1"/>
          </p:nvPr>
        </p:nvSpPr>
        <p:spPr>
          <a:xfrm>
            <a:off x="15662949" y="2573100"/>
            <a:ext cx="2617200" cy="2570400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9" name="図プレースホルダー 3"/>
          <p:cNvSpPr>
            <a:spLocks noGrp="1"/>
          </p:cNvSpPr>
          <p:nvPr>
            <p:ph type="pic" sz="quarter" idx="37" hasCustomPrompt="1"/>
          </p:nvPr>
        </p:nvSpPr>
        <p:spPr>
          <a:xfrm>
            <a:off x="15662949" y="5143500"/>
            <a:ext cx="2617200" cy="2570400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6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40" name="図プレースホルダー 3"/>
          <p:cNvSpPr>
            <a:spLocks noGrp="1"/>
          </p:cNvSpPr>
          <p:nvPr>
            <p:ph type="pic" sz="quarter" idx="38" hasCustomPrompt="1"/>
          </p:nvPr>
        </p:nvSpPr>
        <p:spPr>
          <a:xfrm>
            <a:off x="15662949" y="7716600"/>
            <a:ext cx="2617200" cy="2570400"/>
          </a:xfrm>
          <a:solidFill>
            <a:schemeClr val="accent2"/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85783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円/楕円 18"/>
          <p:cNvSpPr/>
          <p:nvPr userDrawn="1"/>
        </p:nvSpPr>
        <p:spPr>
          <a:xfrm>
            <a:off x="15302222" y="6021206"/>
            <a:ext cx="811957" cy="81195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20" name="円/楕円 19"/>
          <p:cNvSpPr/>
          <p:nvPr userDrawn="1"/>
        </p:nvSpPr>
        <p:spPr>
          <a:xfrm>
            <a:off x="1776050" y="3775348"/>
            <a:ext cx="1368152" cy="13681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 userDrawn="1"/>
        </p:nvSpPr>
        <p:spPr>
          <a:xfrm>
            <a:off x="619487" y="3343300"/>
            <a:ext cx="864096" cy="8640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 userDrawn="1"/>
        </p:nvSpPr>
        <p:spPr>
          <a:xfrm>
            <a:off x="3579631" y="4035524"/>
            <a:ext cx="432048" cy="43204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 userDrawn="1"/>
        </p:nvSpPr>
        <p:spPr>
          <a:xfrm>
            <a:off x="16477199" y="5820740"/>
            <a:ext cx="486995" cy="486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4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38182" y="43542"/>
            <a:ext cx="3600000" cy="3600000"/>
          </a:xfrm>
          <a:solidFill>
            <a:schemeClr val="accent1"/>
          </a:solidFill>
        </p:spPr>
        <p:txBody>
          <a:bodyPr/>
          <a:lstStyle>
            <a:lvl1pPr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5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3687753" y="43542"/>
            <a:ext cx="3600000" cy="3600000"/>
          </a:xfrm>
          <a:solidFill>
            <a:schemeClr val="accent3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7337324" y="43542"/>
            <a:ext cx="3600000" cy="3600000"/>
          </a:xfrm>
          <a:solidFill>
            <a:schemeClr val="accent2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7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10988185" y="43542"/>
            <a:ext cx="3600000" cy="3600000"/>
          </a:xfrm>
          <a:solidFill>
            <a:schemeClr val="accent4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8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14636467" y="43542"/>
            <a:ext cx="3600000" cy="3600000"/>
          </a:xfrm>
          <a:solidFill>
            <a:schemeClr val="accent5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9" name="図プレースホルダー 5"/>
          <p:cNvSpPr>
            <a:spLocks noGrp="1"/>
          </p:cNvSpPr>
          <p:nvPr>
            <p:ph type="pic" sz="quarter" idx="17" hasCustomPrompt="1"/>
          </p:nvPr>
        </p:nvSpPr>
        <p:spPr>
          <a:xfrm>
            <a:off x="35931" y="6628665"/>
            <a:ext cx="3600000" cy="3600000"/>
          </a:xfrm>
          <a:solidFill>
            <a:schemeClr val="accent5"/>
          </a:solidFill>
        </p:spPr>
        <p:txBody>
          <a:bodyPr/>
          <a:lstStyle>
            <a:lvl1pPr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0" name="図プレースホルダー 5"/>
          <p:cNvSpPr>
            <a:spLocks noGrp="1"/>
          </p:cNvSpPr>
          <p:nvPr>
            <p:ph type="pic" sz="quarter" idx="18" hasCustomPrompt="1"/>
          </p:nvPr>
        </p:nvSpPr>
        <p:spPr>
          <a:xfrm>
            <a:off x="3685502" y="6628665"/>
            <a:ext cx="3600000" cy="3600000"/>
          </a:xfrm>
          <a:solidFill>
            <a:schemeClr val="accent4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1" name="図プレースホルダー 5"/>
          <p:cNvSpPr>
            <a:spLocks noGrp="1"/>
          </p:cNvSpPr>
          <p:nvPr>
            <p:ph type="pic" sz="quarter" idx="19" hasCustomPrompt="1"/>
          </p:nvPr>
        </p:nvSpPr>
        <p:spPr>
          <a:xfrm>
            <a:off x="7335073" y="6628665"/>
            <a:ext cx="3600000" cy="3600000"/>
          </a:xfrm>
          <a:solidFill>
            <a:schemeClr val="accent2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2" name="図プレースホルダー 5"/>
          <p:cNvSpPr>
            <a:spLocks noGrp="1"/>
          </p:cNvSpPr>
          <p:nvPr>
            <p:ph type="pic" sz="quarter" idx="20" hasCustomPrompt="1"/>
          </p:nvPr>
        </p:nvSpPr>
        <p:spPr>
          <a:xfrm>
            <a:off x="10985934" y="6628665"/>
            <a:ext cx="3600000" cy="3600000"/>
          </a:xfrm>
          <a:solidFill>
            <a:schemeClr val="accent3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3" name="図プレースホルダー 5"/>
          <p:cNvSpPr>
            <a:spLocks noGrp="1"/>
          </p:cNvSpPr>
          <p:nvPr>
            <p:ph type="pic" sz="quarter" idx="21" hasCustomPrompt="1"/>
          </p:nvPr>
        </p:nvSpPr>
        <p:spPr>
          <a:xfrm>
            <a:off x="14634216" y="6628665"/>
            <a:ext cx="3600000" cy="3600000"/>
          </a:xfrm>
          <a:solidFill>
            <a:schemeClr val="accent1"/>
          </a:solidFill>
        </p:spPr>
        <p:txBody>
          <a:bodyPr>
            <a:normAutofit/>
          </a:bodyPr>
          <a:lstStyle>
            <a:lvl1pPr marL="0" marR="0" indent="0" algn="l" defTabSz="16327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6" name="タイトル 1"/>
          <p:cNvSpPr>
            <a:spLocks noGrp="1"/>
          </p:cNvSpPr>
          <p:nvPr>
            <p:ph type="title" hasCustomPrompt="1"/>
          </p:nvPr>
        </p:nvSpPr>
        <p:spPr>
          <a:xfrm>
            <a:off x="725714" y="3955852"/>
            <a:ext cx="16822057" cy="1350907"/>
          </a:xfrm>
        </p:spPr>
        <p:txBody>
          <a:bodyPr anchor="b">
            <a:normAutofit/>
          </a:bodyPr>
          <a:lstStyle>
            <a:lvl1pPr algn="ctr">
              <a:defRPr sz="66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7522233" y="5321983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725714" y="5394653"/>
            <a:ext cx="16822057" cy="935442"/>
          </a:xfrm>
        </p:spPr>
        <p:txBody>
          <a:bodyPr anchor="t">
            <a:noAutofit/>
          </a:bodyPr>
          <a:lstStyle>
            <a:lvl1pPr algn="ctr">
              <a:defRPr sz="3200" i="1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円/楕円 23"/>
          <p:cNvSpPr/>
          <p:nvPr userDrawn="1"/>
        </p:nvSpPr>
        <p:spPr>
          <a:xfrm>
            <a:off x="17313986" y="5243147"/>
            <a:ext cx="757710" cy="75771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35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/>
      <p:bldP spid="17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-1" y="0"/>
            <a:ext cx="18286413" cy="5143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 userDrawn="1"/>
        </p:nvSpPr>
        <p:spPr>
          <a:xfrm>
            <a:off x="-794" y="2695228"/>
            <a:ext cx="18286413" cy="244827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351118" y="2695227"/>
            <a:ext cx="9577064" cy="1350907"/>
          </a:xfrm>
        </p:spPr>
        <p:txBody>
          <a:bodyPr anchor="b">
            <a:normAutofit/>
          </a:bodyPr>
          <a:lstStyle>
            <a:lvl1pPr>
              <a:defRPr sz="66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862286" y="0"/>
            <a:ext cx="7260600" cy="10287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8495134" y="4061358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8351118" y="4134028"/>
            <a:ext cx="9577064" cy="935442"/>
          </a:xfrm>
        </p:spPr>
        <p:txBody>
          <a:bodyPr anchor="t">
            <a:noAutofit/>
          </a:bodyPr>
          <a:lstStyle>
            <a:lvl1pPr algn="l">
              <a:defRPr sz="3200" i="1" baseline="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8351118" y="5359524"/>
            <a:ext cx="9577064" cy="3168352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7718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3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50"/>
                            </p:stCondLst>
                            <p:childTnLst>
                              <p:par>
                                <p:cTn id="2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2" grpId="0"/>
      <p:bldP spid="6" grpId="0"/>
      <p:bldP spid="7" grpId="0" animBg="1"/>
      <p:bldP spid="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51435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-1" y="5143500"/>
            <a:ext cx="9142413" cy="51435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8" name="図プレースホルダー 3"/>
          <p:cNvSpPr>
            <a:spLocks noGrp="1"/>
          </p:cNvSpPr>
          <p:nvPr>
            <p:ph type="pic" sz="quarter" idx="13" hasCustomPrompt="1"/>
          </p:nvPr>
        </p:nvSpPr>
        <p:spPr>
          <a:xfrm>
            <a:off x="5120145" y="0"/>
            <a:ext cx="7119405" cy="51435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9" name="図プレースホルダー 3"/>
          <p:cNvSpPr>
            <a:spLocks noGrp="1"/>
          </p:cNvSpPr>
          <p:nvPr>
            <p:ph type="pic" sz="quarter" idx="14" hasCustomPrompt="1"/>
          </p:nvPr>
        </p:nvSpPr>
        <p:spPr>
          <a:xfrm>
            <a:off x="12239550" y="0"/>
            <a:ext cx="6046863" cy="51435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9142413" y="5143500"/>
            <a:ext cx="410525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図プレースホルダー 3"/>
          <p:cNvSpPr>
            <a:spLocks noGrp="1"/>
          </p:cNvSpPr>
          <p:nvPr>
            <p:ph type="pic" sz="quarter" idx="15" hasCustomPrompt="1"/>
          </p:nvPr>
        </p:nvSpPr>
        <p:spPr>
          <a:xfrm>
            <a:off x="13247662" y="5143500"/>
            <a:ext cx="5029236" cy="51435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1632753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2" name="タイトル 1"/>
          <p:cNvSpPr>
            <a:spLocks noGrp="1"/>
          </p:cNvSpPr>
          <p:nvPr>
            <p:ph type="title" hasCustomPrompt="1"/>
          </p:nvPr>
        </p:nvSpPr>
        <p:spPr>
          <a:xfrm>
            <a:off x="214214" y="751012"/>
            <a:ext cx="4680520" cy="1566931"/>
          </a:xfrm>
        </p:spPr>
        <p:txBody>
          <a:bodyPr anchor="b">
            <a:normAutofit/>
          </a:bodyPr>
          <a:lstStyle>
            <a:lvl1pPr algn="ctr">
              <a:defRPr sz="360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214214" y="2552574"/>
            <a:ext cx="4680521" cy="2230886"/>
          </a:xfrm>
        </p:spPr>
        <p:txBody>
          <a:bodyPr anchor="t">
            <a:noAutofit/>
          </a:bodyPr>
          <a:lstStyle>
            <a:lvl1pPr algn="ctr">
              <a:defRPr sz="20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9287222" y="5359524"/>
            <a:ext cx="3816424" cy="4680520"/>
          </a:xfrm>
        </p:spPr>
        <p:txBody>
          <a:bodyPr anchor="ctr">
            <a:noAutofit/>
          </a:bodyPr>
          <a:lstStyle>
            <a:lvl1pPr algn="l">
              <a:defRPr sz="20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71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0" y="5965370"/>
            <a:ext cx="18286413" cy="432162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462" y="4451598"/>
            <a:ext cx="1009181" cy="1513772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034" y="4457082"/>
            <a:ext cx="981758" cy="1508288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154" y="4160910"/>
            <a:ext cx="1206628" cy="1804459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5418" y="3705682"/>
            <a:ext cx="1061284" cy="2259688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4825" y="3628895"/>
            <a:ext cx="1173721" cy="233647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6314" y="3283360"/>
            <a:ext cx="1170979" cy="2682009"/>
          </a:xfrm>
          <a:prstGeom prst="rect">
            <a:avLst/>
          </a:prstGeom>
        </p:spPr>
      </p:pic>
      <p:sp>
        <p:nvSpPr>
          <p:cNvPr id="29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042793" y="2918326"/>
            <a:ext cx="4389120" cy="720080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3223052" y="2062221"/>
            <a:ext cx="4389120" cy="720080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10287125" y="1516812"/>
            <a:ext cx="4389120" cy="720080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7884580" y="2386311"/>
            <a:ext cx="4389120" cy="720080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5726308" y="1206116"/>
            <a:ext cx="4389120" cy="720080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12697243" y="647313"/>
            <a:ext cx="4389120" cy="720080"/>
          </a:xfrm>
        </p:spPr>
        <p:txBody>
          <a:bodyPr anchor="ctr">
            <a:noAutofit/>
          </a:bodyPr>
          <a:lstStyle>
            <a:lvl1pPr algn="ctr">
              <a:defRPr sz="2800" i="0" baseline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6" name="直線コネクタ 35"/>
          <p:cNvCxnSpPr>
            <a:stCxn id="29" idx="2"/>
          </p:cNvCxnSpPr>
          <p:nvPr userDrawn="1"/>
        </p:nvCxnSpPr>
        <p:spPr>
          <a:xfrm>
            <a:off x="3237353" y="3638406"/>
            <a:ext cx="0" cy="672337"/>
          </a:xfrm>
          <a:prstGeom prst="line">
            <a:avLst/>
          </a:prstGeom>
          <a:ln w="28575"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 userDrawn="1"/>
        </p:nvCxnSpPr>
        <p:spPr>
          <a:xfrm>
            <a:off x="5425323" y="2917371"/>
            <a:ext cx="0" cy="1383775"/>
          </a:xfrm>
          <a:prstGeom prst="line">
            <a:avLst/>
          </a:prstGeom>
          <a:ln w="28575">
            <a:solidFill>
              <a:schemeClr val="accent3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 userDrawn="1"/>
        </p:nvCxnSpPr>
        <p:spPr>
          <a:xfrm>
            <a:off x="7903696" y="2046514"/>
            <a:ext cx="0" cy="1898912"/>
          </a:xfrm>
          <a:prstGeom prst="line">
            <a:avLst/>
          </a:prstGeom>
          <a:ln w="28575">
            <a:solidFill>
              <a:schemeClr val="accent2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 userDrawn="1"/>
        </p:nvCxnSpPr>
        <p:spPr>
          <a:xfrm>
            <a:off x="10068670" y="3148370"/>
            <a:ext cx="0" cy="335059"/>
          </a:xfrm>
          <a:prstGeom prst="line">
            <a:avLst/>
          </a:prstGeom>
          <a:ln w="28575">
            <a:solidFill>
              <a:schemeClr val="accent4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 userDrawn="1"/>
        </p:nvCxnSpPr>
        <p:spPr>
          <a:xfrm>
            <a:off x="12481685" y="2261998"/>
            <a:ext cx="0" cy="1221431"/>
          </a:xfrm>
          <a:prstGeom prst="line">
            <a:avLst/>
          </a:prstGeom>
          <a:ln w="28575">
            <a:solidFill>
              <a:schemeClr val="accent5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 userDrawn="1"/>
        </p:nvCxnSpPr>
        <p:spPr>
          <a:xfrm>
            <a:off x="14906985" y="1384448"/>
            <a:ext cx="0" cy="1763922"/>
          </a:xfrm>
          <a:prstGeom prst="line">
            <a:avLst/>
          </a:prstGeom>
          <a:ln w="28575">
            <a:solidFill>
              <a:schemeClr val="accent6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タイトル 1"/>
          <p:cNvSpPr>
            <a:spLocks noGrp="1"/>
          </p:cNvSpPr>
          <p:nvPr>
            <p:ph type="title" hasCustomPrompt="1"/>
          </p:nvPr>
        </p:nvSpPr>
        <p:spPr>
          <a:xfrm>
            <a:off x="725714" y="6321681"/>
            <a:ext cx="16822057" cy="1350907"/>
          </a:xfrm>
        </p:spPr>
        <p:txBody>
          <a:bodyPr anchor="b">
            <a:normAutofit/>
          </a:bodyPr>
          <a:lstStyle>
            <a:lvl1pPr algn="ctr">
              <a:defRPr sz="66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正方形/長方形 53"/>
          <p:cNvSpPr/>
          <p:nvPr userDrawn="1"/>
        </p:nvSpPr>
        <p:spPr>
          <a:xfrm>
            <a:off x="7522233" y="7687812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プレースホルダー 6"/>
          <p:cNvSpPr>
            <a:spLocks noGrp="1"/>
          </p:cNvSpPr>
          <p:nvPr>
            <p:ph type="body" sz="quarter" idx="42" hasCustomPrompt="1"/>
          </p:nvPr>
        </p:nvSpPr>
        <p:spPr>
          <a:xfrm>
            <a:off x="430238" y="7982857"/>
            <a:ext cx="17425936" cy="1669143"/>
          </a:xfrm>
        </p:spPr>
        <p:txBody>
          <a:bodyPr>
            <a:noAutofit/>
          </a:bodyPr>
          <a:lstStyle>
            <a:lvl1pPr algn="ctr">
              <a:defRPr sz="2000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789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25"/>
                            </p:stCondLst>
                            <p:childTnLst>
                              <p:par>
                                <p:cTn id="2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75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75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50"/>
                            </p:stCondLst>
                            <p:childTnLst>
                              <p:par>
                                <p:cTn id="3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3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8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75"/>
                            </p:stCondLst>
                            <p:childTnLst>
                              <p:par>
                                <p:cTn id="5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25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825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600"/>
                            </p:stCondLst>
                            <p:childTnLst>
                              <p:par>
                                <p:cTn id="6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35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85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625"/>
                            </p:stCondLst>
                            <p:childTnLst>
                              <p:par>
                                <p:cTn id="8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375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875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650"/>
                            </p:stCondLst>
                            <p:childTnLst>
                              <p:par>
                                <p:cTn id="9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25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/>
      <p:bldP spid="54" grpId="0" animBg="1"/>
      <p:bldP spid="5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Opin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 userDrawn="1"/>
        </p:nvGrpSpPr>
        <p:grpSpPr>
          <a:xfrm>
            <a:off x="8014097" y="55909"/>
            <a:ext cx="10272315" cy="6722912"/>
            <a:chOff x="7426437" y="55909"/>
            <a:chExt cx="10859975" cy="6722912"/>
          </a:xfrm>
        </p:grpSpPr>
        <p:sp>
          <p:nvSpPr>
            <p:cNvPr id="13" name="正方形/長方形 12"/>
            <p:cNvSpPr/>
            <p:nvPr userDrawn="1"/>
          </p:nvSpPr>
          <p:spPr>
            <a:xfrm>
              <a:off x="10859975" y="111818"/>
              <a:ext cx="7426437" cy="666700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直角三角形 11"/>
            <p:cNvSpPr/>
            <p:nvPr userDrawn="1"/>
          </p:nvSpPr>
          <p:spPr>
            <a:xfrm flipH="1">
              <a:off x="7426437" y="55909"/>
              <a:ext cx="3433538" cy="6722912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正方形/長方形 1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255" y="707944"/>
            <a:ext cx="1923834" cy="6070878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0290" y="1526595"/>
            <a:ext cx="1780558" cy="5252227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6" name="正方形/長方形 5"/>
          <p:cNvSpPr/>
          <p:nvPr userDrawn="1"/>
        </p:nvSpPr>
        <p:spPr>
          <a:xfrm>
            <a:off x="0" y="6778822"/>
            <a:ext cx="18286413" cy="350817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タイトル 1"/>
          <p:cNvSpPr>
            <a:spLocks noGrp="1"/>
          </p:cNvSpPr>
          <p:nvPr userDrawn="1">
            <p:ph type="title" hasCustomPrompt="1"/>
          </p:nvPr>
        </p:nvSpPr>
        <p:spPr>
          <a:xfrm>
            <a:off x="725714" y="6956681"/>
            <a:ext cx="16822057" cy="1350907"/>
          </a:xfrm>
        </p:spPr>
        <p:txBody>
          <a:bodyPr anchor="b">
            <a:normAutofit/>
          </a:bodyPr>
          <a:lstStyle>
            <a:lvl1pPr algn="ctr">
              <a:defRPr sz="66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7522233" y="8322812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プレースホルダー 6"/>
          <p:cNvSpPr>
            <a:spLocks noGrp="1"/>
          </p:cNvSpPr>
          <p:nvPr userDrawn="1">
            <p:ph type="body" sz="quarter" idx="42" hasCustomPrompt="1"/>
          </p:nvPr>
        </p:nvSpPr>
        <p:spPr>
          <a:xfrm>
            <a:off x="11651672" y="596076"/>
            <a:ext cx="6054437" cy="1232724"/>
          </a:xfrm>
        </p:spPr>
        <p:txBody>
          <a:bodyPr>
            <a:noAutofit/>
          </a:bodyPr>
          <a:lstStyle>
            <a:lvl1pPr algn="l">
              <a:defRPr sz="6600" b="0" i="0" u="none" baseline="0">
                <a:solidFill>
                  <a:schemeClr val="accent1"/>
                </a:solidFill>
                <a:latin typeface="+mj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0" name="テキスト プレースホルダー 6"/>
          <p:cNvSpPr>
            <a:spLocks noGrp="1"/>
          </p:cNvSpPr>
          <p:nvPr userDrawn="1">
            <p:ph type="body" sz="quarter" idx="43" hasCustomPrompt="1"/>
          </p:nvPr>
        </p:nvSpPr>
        <p:spPr>
          <a:xfrm>
            <a:off x="457943" y="596076"/>
            <a:ext cx="5679617" cy="1232724"/>
          </a:xfrm>
        </p:spPr>
        <p:txBody>
          <a:bodyPr>
            <a:noAutofit/>
          </a:bodyPr>
          <a:lstStyle>
            <a:lvl1pPr algn="r">
              <a:defRPr sz="6600" b="0" i="0" u="none" baseline="0">
                <a:solidFill>
                  <a:schemeClr val="accent5"/>
                </a:solidFill>
                <a:latin typeface="+mj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テキスト プレースホルダー 6"/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430238" y="8532911"/>
            <a:ext cx="17425936" cy="1497780"/>
          </a:xfrm>
        </p:spPr>
        <p:txBody>
          <a:bodyPr>
            <a:noAutofit/>
          </a:bodyPr>
          <a:lstStyle>
            <a:lvl1pPr algn="ctr">
              <a:defRPr sz="2000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1091352" y="2895600"/>
            <a:ext cx="5277087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円/楕円 14"/>
          <p:cNvSpPr/>
          <p:nvPr userDrawn="1"/>
        </p:nvSpPr>
        <p:spPr>
          <a:xfrm>
            <a:off x="535674" y="3182774"/>
            <a:ext cx="409325" cy="4093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プレースホルダー 6"/>
          <p:cNvSpPr>
            <a:spLocks noGrp="1"/>
          </p:cNvSpPr>
          <p:nvPr userDrawn="1">
            <p:ph type="body" sz="quarter" idx="46" hasCustomPrompt="1"/>
          </p:nvPr>
        </p:nvSpPr>
        <p:spPr>
          <a:xfrm>
            <a:off x="1091352" y="4045528"/>
            <a:ext cx="5277087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円/楕円 16"/>
          <p:cNvSpPr/>
          <p:nvPr userDrawn="1"/>
        </p:nvSpPr>
        <p:spPr>
          <a:xfrm>
            <a:off x="541721" y="4332702"/>
            <a:ext cx="409325" cy="4093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プレースホルダー 6"/>
          <p:cNvSpPr>
            <a:spLocks noGrp="1"/>
          </p:cNvSpPr>
          <p:nvPr userDrawn="1">
            <p:ph type="body" sz="quarter" idx="47" hasCustomPrompt="1"/>
          </p:nvPr>
        </p:nvSpPr>
        <p:spPr>
          <a:xfrm>
            <a:off x="1091352" y="5195455"/>
            <a:ext cx="5277087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円/楕円 18"/>
          <p:cNvSpPr/>
          <p:nvPr userDrawn="1"/>
        </p:nvSpPr>
        <p:spPr>
          <a:xfrm>
            <a:off x="535674" y="5482629"/>
            <a:ext cx="409325" cy="4093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プレースホルダー 6"/>
          <p:cNvSpPr>
            <a:spLocks noGrp="1"/>
          </p:cNvSpPr>
          <p:nvPr userDrawn="1">
            <p:ph type="body" sz="quarter" idx="48" hasCustomPrompt="1"/>
          </p:nvPr>
        </p:nvSpPr>
        <p:spPr>
          <a:xfrm>
            <a:off x="12558306" y="2898757"/>
            <a:ext cx="5277087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円/楕円 23"/>
          <p:cNvSpPr/>
          <p:nvPr userDrawn="1"/>
        </p:nvSpPr>
        <p:spPr>
          <a:xfrm>
            <a:off x="12002628" y="3185931"/>
            <a:ext cx="409325" cy="4093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プレースホルダー 6"/>
          <p:cNvSpPr>
            <a:spLocks noGrp="1"/>
          </p:cNvSpPr>
          <p:nvPr userDrawn="1">
            <p:ph type="body" sz="quarter" idx="49" hasCustomPrompt="1"/>
          </p:nvPr>
        </p:nvSpPr>
        <p:spPr>
          <a:xfrm>
            <a:off x="12558306" y="4048685"/>
            <a:ext cx="5277087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円/楕円 25"/>
          <p:cNvSpPr/>
          <p:nvPr userDrawn="1"/>
        </p:nvSpPr>
        <p:spPr>
          <a:xfrm>
            <a:off x="12002628" y="4335859"/>
            <a:ext cx="409325" cy="4093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プレースホルダー 6"/>
          <p:cNvSpPr>
            <a:spLocks noGrp="1"/>
          </p:cNvSpPr>
          <p:nvPr userDrawn="1">
            <p:ph type="body" sz="quarter" idx="50" hasCustomPrompt="1"/>
          </p:nvPr>
        </p:nvSpPr>
        <p:spPr>
          <a:xfrm>
            <a:off x="12558306" y="5198612"/>
            <a:ext cx="5277087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円/楕円 27"/>
          <p:cNvSpPr/>
          <p:nvPr userDrawn="1"/>
        </p:nvSpPr>
        <p:spPr>
          <a:xfrm>
            <a:off x="12002628" y="5485786"/>
            <a:ext cx="409325" cy="4093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 userDrawn="1"/>
        </p:nvSpPr>
        <p:spPr>
          <a:xfrm>
            <a:off x="3199615" y="1838884"/>
            <a:ext cx="3240360" cy="72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 userDrawn="1"/>
        </p:nvSpPr>
        <p:spPr>
          <a:xfrm>
            <a:off x="11055142" y="1838884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786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85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30" grpId="0" animBg="1"/>
      <p:bldP spid="31" grpId="0" animBg="1"/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-1" y="-1"/>
            <a:ext cx="18286413" cy="62266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146" y="462980"/>
            <a:ext cx="7911618" cy="640909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0301" y="1425361"/>
            <a:ext cx="3830770" cy="544671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296" y="2706412"/>
            <a:ext cx="2044962" cy="4165664"/>
          </a:xfrm>
          <a:prstGeom prst="rect">
            <a:avLst/>
          </a:prstGeom>
        </p:spPr>
      </p:pic>
      <p:sp>
        <p:nvSpPr>
          <p:cNvPr id="11" name="図プレースホルダー 8"/>
          <p:cNvSpPr>
            <a:spLocks noGrp="1"/>
          </p:cNvSpPr>
          <p:nvPr>
            <p:ph type="pic" sz="quarter" idx="12" hasCustomPrompt="1"/>
          </p:nvPr>
        </p:nvSpPr>
        <p:spPr>
          <a:xfrm>
            <a:off x="3394909" y="3236669"/>
            <a:ext cx="1709737" cy="310515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2" name="図プレースホルダー 8"/>
          <p:cNvSpPr>
            <a:spLocks noGrp="1"/>
          </p:cNvSpPr>
          <p:nvPr>
            <p:ph type="pic" sz="quarter" idx="13" hasCustomPrompt="1"/>
          </p:nvPr>
        </p:nvSpPr>
        <p:spPr>
          <a:xfrm>
            <a:off x="5489811" y="733010"/>
            <a:ext cx="7335815" cy="4056234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3" name="図プレースホルダー 8"/>
          <p:cNvSpPr>
            <a:spLocks noGrp="1"/>
          </p:cNvSpPr>
          <p:nvPr>
            <p:ph type="pic" sz="quarter" idx="14" hasCustomPrompt="1"/>
          </p:nvPr>
        </p:nvSpPr>
        <p:spPr>
          <a:xfrm>
            <a:off x="13257470" y="1924050"/>
            <a:ext cx="3314700" cy="4434585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6" name="タイトル 1"/>
          <p:cNvSpPr>
            <a:spLocks noGrp="1"/>
          </p:cNvSpPr>
          <p:nvPr>
            <p:ph type="title" hasCustomPrompt="1"/>
          </p:nvPr>
        </p:nvSpPr>
        <p:spPr>
          <a:xfrm>
            <a:off x="725714" y="6771615"/>
            <a:ext cx="16822057" cy="1350907"/>
          </a:xfrm>
        </p:spPr>
        <p:txBody>
          <a:bodyPr anchor="b">
            <a:normAutofit/>
          </a:bodyPr>
          <a:lstStyle>
            <a:lvl1pPr algn="ctr">
              <a:defRPr sz="66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7522233" y="8137746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42" hasCustomPrompt="1"/>
          </p:nvPr>
        </p:nvSpPr>
        <p:spPr>
          <a:xfrm>
            <a:off x="430238" y="8432792"/>
            <a:ext cx="17425936" cy="1509494"/>
          </a:xfrm>
        </p:spPr>
        <p:txBody>
          <a:bodyPr>
            <a:noAutofit/>
          </a:bodyPr>
          <a:lstStyle>
            <a:lvl1pPr algn="ctr">
              <a:defRPr sz="2000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57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/>
      <p:bldP spid="13" grpId="0"/>
      <p:bldP spid="16" grpId="0"/>
      <p:bldP spid="17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 userDrawn="1"/>
        </p:nvSpPr>
        <p:spPr>
          <a:xfrm>
            <a:off x="-1" y="6350000"/>
            <a:ext cx="18286413" cy="3937000"/>
          </a:xfrm>
          <a:prstGeom prst="rect">
            <a:avLst/>
          </a:prstGeom>
          <a:solidFill>
            <a:schemeClr val="tx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" name="正方形/長方形 1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3072630" y="246956"/>
            <a:ext cx="14349567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/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3166542" y="1543100"/>
            <a:ext cx="14329592" cy="504056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3238550" y="1399084"/>
            <a:ext cx="324036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図プレースホルダー 19"/>
          <p:cNvSpPr>
            <a:spLocks noGrp="1"/>
          </p:cNvSpPr>
          <p:nvPr>
            <p:ph type="pic" sz="quarter" idx="12" hasCustomPrompt="1"/>
          </p:nvPr>
        </p:nvSpPr>
        <p:spPr>
          <a:xfrm>
            <a:off x="803048" y="3255738"/>
            <a:ext cx="8534400" cy="48006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6" name="角丸四角形 7"/>
          <p:cNvSpPr/>
          <p:nvPr userDrawn="1"/>
        </p:nvSpPr>
        <p:spPr>
          <a:xfrm>
            <a:off x="803274" y="2768375"/>
            <a:ext cx="8534400" cy="487140"/>
          </a:xfrm>
          <a:custGeom>
            <a:avLst/>
            <a:gdLst/>
            <a:ahLst/>
            <a:cxnLst/>
            <a:rect l="l" t="t" r="r" b="b"/>
            <a:pathLst>
              <a:path w="8534400" h="487140">
                <a:moveTo>
                  <a:pt x="148176" y="0"/>
                </a:moveTo>
                <a:lnTo>
                  <a:pt x="8386224" y="0"/>
                </a:lnTo>
                <a:cubicBezTo>
                  <a:pt x="8468059" y="0"/>
                  <a:pt x="8534400" y="66341"/>
                  <a:pt x="8534400" y="148176"/>
                </a:cubicBezTo>
                <a:lnTo>
                  <a:pt x="8534400" y="487140"/>
                </a:lnTo>
                <a:lnTo>
                  <a:pt x="0" y="487140"/>
                </a:lnTo>
                <a:lnTo>
                  <a:pt x="0" y="148176"/>
                </a:lnTo>
                <a:cubicBezTo>
                  <a:pt x="0" y="66341"/>
                  <a:pt x="66341" y="0"/>
                  <a:pt x="14817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803274" y="3192015"/>
            <a:ext cx="8534400" cy="635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" name="グループ化 17"/>
          <p:cNvGrpSpPr/>
          <p:nvPr userDrawn="1"/>
        </p:nvGrpSpPr>
        <p:grpSpPr>
          <a:xfrm>
            <a:off x="985610" y="2907170"/>
            <a:ext cx="542925" cy="142875"/>
            <a:chOff x="2524125" y="1614487"/>
            <a:chExt cx="542925" cy="142875"/>
          </a:xfrm>
        </p:grpSpPr>
        <p:sp>
          <p:nvSpPr>
            <p:cNvPr id="19" name="円/楕円 18"/>
            <p:cNvSpPr/>
            <p:nvPr userDrawn="1"/>
          </p:nvSpPr>
          <p:spPr>
            <a:xfrm>
              <a:off x="2524125" y="1614487"/>
              <a:ext cx="142875" cy="1428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 userDrawn="1"/>
          </p:nvSpPr>
          <p:spPr>
            <a:xfrm>
              <a:off x="2724150" y="1614487"/>
              <a:ext cx="142875" cy="1428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 userDrawn="1"/>
          </p:nvSpPr>
          <p:spPr>
            <a:xfrm>
              <a:off x="2924175" y="1614487"/>
              <a:ext cx="142875" cy="1428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/>
          <p:cNvGrpSpPr/>
          <p:nvPr userDrawn="1"/>
        </p:nvGrpSpPr>
        <p:grpSpPr>
          <a:xfrm>
            <a:off x="8958034" y="2883357"/>
            <a:ext cx="200026" cy="190500"/>
            <a:chOff x="7781924" y="1704975"/>
            <a:chExt cx="200026" cy="19050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3" name="正方形/長方形 22"/>
            <p:cNvSpPr/>
            <p:nvPr userDrawn="1"/>
          </p:nvSpPr>
          <p:spPr>
            <a:xfrm>
              <a:off x="7781925" y="1704975"/>
              <a:ext cx="200025" cy="476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/>
            <p:cNvSpPr/>
            <p:nvPr userDrawn="1"/>
          </p:nvSpPr>
          <p:spPr>
            <a:xfrm>
              <a:off x="7781925" y="1776413"/>
              <a:ext cx="200025" cy="476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/>
            <p:cNvSpPr/>
            <p:nvPr userDrawn="1"/>
          </p:nvSpPr>
          <p:spPr>
            <a:xfrm>
              <a:off x="7781924" y="1847850"/>
              <a:ext cx="200025" cy="476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正方形/長方形 37"/>
          <p:cNvSpPr/>
          <p:nvPr userDrawn="1"/>
        </p:nvSpPr>
        <p:spPr>
          <a:xfrm rot="2700000">
            <a:off x="2387421" y="4360030"/>
            <a:ext cx="12778290" cy="9622369"/>
          </a:xfrm>
          <a:custGeom>
            <a:avLst/>
            <a:gdLst/>
            <a:ahLst/>
            <a:cxnLst/>
            <a:rect l="l" t="t" r="r" b="b"/>
            <a:pathLst>
              <a:path w="12778290" h="9622369">
                <a:moveTo>
                  <a:pt x="2350963" y="1"/>
                </a:moveTo>
                <a:lnTo>
                  <a:pt x="12778290" y="0"/>
                </a:lnTo>
                <a:lnTo>
                  <a:pt x="3155921" y="9622369"/>
                </a:lnTo>
                <a:lnTo>
                  <a:pt x="0" y="9622369"/>
                </a:lnTo>
                <a:lnTo>
                  <a:pt x="5986665" y="3635704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 userDrawn="1"/>
        </p:nvSpPr>
        <p:spPr>
          <a:xfrm>
            <a:off x="9873123" y="6594216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782631" y="6715047"/>
            <a:ext cx="7794169" cy="2251154"/>
          </a:xfrm>
        </p:spPr>
        <p:txBody>
          <a:bodyPr anchor="t">
            <a:noAutofit/>
          </a:bodyPr>
          <a:lstStyle>
            <a:lvl1pPr algn="l">
              <a:defRPr sz="20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48" hasCustomPrompt="1"/>
          </p:nvPr>
        </p:nvSpPr>
        <p:spPr>
          <a:xfrm>
            <a:off x="10428801" y="2786683"/>
            <a:ext cx="7122599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円/楕円 31"/>
          <p:cNvSpPr/>
          <p:nvPr userDrawn="1"/>
        </p:nvSpPr>
        <p:spPr>
          <a:xfrm>
            <a:off x="9873123" y="3073857"/>
            <a:ext cx="409325" cy="4093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49" hasCustomPrompt="1"/>
          </p:nvPr>
        </p:nvSpPr>
        <p:spPr>
          <a:xfrm>
            <a:off x="10428801" y="3936611"/>
            <a:ext cx="7122599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円/楕円 33"/>
          <p:cNvSpPr/>
          <p:nvPr userDrawn="1"/>
        </p:nvSpPr>
        <p:spPr>
          <a:xfrm>
            <a:off x="9873123" y="4223785"/>
            <a:ext cx="409325" cy="4093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50" hasCustomPrompt="1"/>
          </p:nvPr>
        </p:nvSpPr>
        <p:spPr>
          <a:xfrm>
            <a:off x="10428801" y="5086538"/>
            <a:ext cx="7122599" cy="983673"/>
          </a:xfrm>
        </p:spPr>
        <p:txBody>
          <a:bodyPr anchor="ctr">
            <a:noAutofit/>
          </a:bodyPr>
          <a:lstStyle>
            <a:lvl1pPr algn="l">
              <a:defRPr sz="18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円/楕円 35"/>
          <p:cNvSpPr/>
          <p:nvPr userDrawn="1"/>
        </p:nvSpPr>
        <p:spPr>
          <a:xfrm>
            <a:off x="9873123" y="5373712"/>
            <a:ext cx="409325" cy="4093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/楕円 36"/>
          <p:cNvSpPr/>
          <p:nvPr userDrawn="1"/>
        </p:nvSpPr>
        <p:spPr>
          <a:xfrm>
            <a:off x="2333099" y="1358472"/>
            <a:ext cx="57606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/楕円 13"/>
          <p:cNvSpPr/>
          <p:nvPr userDrawn="1"/>
        </p:nvSpPr>
        <p:spPr>
          <a:xfrm>
            <a:off x="47390" y="0"/>
            <a:ext cx="1368152" cy="1021905"/>
          </a:xfrm>
          <a:custGeom>
            <a:avLst/>
            <a:gdLst/>
            <a:ahLst/>
            <a:cxnLst/>
            <a:rect l="l" t="t" r="r" b="b"/>
            <a:pathLst>
              <a:path w="1368152" h="1021905">
                <a:moveTo>
                  <a:pt x="92597" y="0"/>
                </a:moveTo>
                <a:lnTo>
                  <a:pt x="1275555" y="0"/>
                </a:lnTo>
                <a:cubicBezTo>
                  <a:pt x="1335432" y="98498"/>
                  <a:pt x="1368152" y="214342"/>
                  <a:pt x="1368152" y="337829"/>
                </a:cubicBezTo>
                <a:cubicBezTo>
                  <a:pt x="1368152" y="715634"/>
                  <a:pt x="1061881" y="1021905"/>
                  <a:pt x="684076" y="1021905"/>
                </a:cubicBezTo>
                <a:cubicBezTo>
                  <a:pt x="306271" y="1021905"/>
                  <a:pt x="0" y="715634"/>
                  <a:pt x="0" y="337829"/>
                </a:cubicBezTo>
                <a:cubicBezTo>
                  <a:pt x="0" y="214342"/>
                  <a:pt x="32720" y="98498"/>
                  <a:pt x="9259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 userDrawn="1"/>
        </p:nvSpPr>
        <p:spPr>
          <a:xfrm>
            <a:off x="1022872" y="1021906"/>
            <a:ext cx="792088" cy="7920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 userDrawn="1"/>
        </p:nvSpPr>
        <p:spPr>
          <a:xfrm>
            <a:off x="1811586" y="223637"/>
            <a:ext cx="992843" cy="99284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 userDrawn="1"/>
        </p:nvSpPr>
        <p:spPr>
          <a:xfrm>
            <a:off x="16531653" y="9150345"/>
            <a:ext cx="434349" cy="43434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/楕円 43"/>
          <p:cNvSpPr/>
          <p:nvPr userDrawn="1"/>
        </p:nvSpPr>
        <p:spPr>
          <a:xfrm>
            <a:off x="17151170" y="9166572"/>
            <a:ext cx="1080120" cy="10801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19"/>
          <p:cNvSpPr/>
          <p:nvPr userDrawn="1"/>
        </p:nvSpPr>
        <p:spPr>
          <a:xfrm>
            <a:off x="16289464" y="9704242"/>
            <a:ext cx="720080" cy="582759"/>
          </a:xfrm>
          <a:custGeom>
            <a:avLst/>
            <a:gdLst/>
            <a:ahLst/>
            <a:cxnLst/>
            <a:rect l="l" t="t" r="r" b="b"/>
            <a:pathLst>
              <a:path w="720080" h="582759">
                <a:moveTo>
                  <a:pt x="360040" y="0"/>
                </a:moveTo>
                <a:cubicBezTo>
                  <a:pt x="558884" y="0"/>
                  <a:pt x="720080" y="161195"/>
                  <a:pt x="720080" y="360040"/>
                </a:cubicBezTo>
                <a:cubicBezTo>
                  <a:pt x="720080" y="444579"/>
                  <a:pt x="690944" y="522313"/>
                  <a:pt x="640920" y="582759"/>
                </a:cubicBezTo>
                <a:lnTo>
                  <a:pt x="79160" y="582759"/>
                </a:lnTo>
                <a:cubicBezTo>
                  <a:pt x="29136" y="522313"/>
                  <a:pt x="0" y="444579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51170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848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9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9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9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9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6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6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6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"/>
                            </p:stCondLst>
                            <p:childTnLst>
                              <p:par>
                                <p:cTn id="6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250"/>
                            </p:stCondLst>
                            <p:childTnLst>
                              <p:par>
                                <p:cTn id="7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750"/>
                            </p:stCondLst>
                            <p:childTnLst>
                              <p:par>
                                <p:cTn id="7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75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25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75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25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75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25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75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7250"/>
                            </p:stCondLst>
                            <p:childTnLst>
                              <p:par>
                                <p:cTn id="13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" grpId="0"/>
      <p:bldP spid="13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38" grpId="0" animBg="1"/>
      <p:bldP spid="28" grpId="0" animBg="1"/>
      <p:bldP spid="2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animBg="1"/>
      <p:bldP spid="37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and Animate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図プレースホルダー 34"/>
          <p:cNvSpPr>
            <a:spLocks noGrp="1"/>
          </p:cNvSpPr>
          <p:nvPr>
            <p:ph type="pic" sz="quarter" idx="14" hasCustomPrompt="1"/>
          </p:nvPr>
        </p:nvSpPr>
        <p:spPr>
          <a:xfrm>
            <a:off x="2095500" y="0"/>
            <a:ext cx="18286413" cy="10287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11" hasCustomPrompt="1"/>
          </p:nvPr>
        </p:nvSpPr>
        <p:spPr>
          <a:xfrm flipH="1">
            <a:off x="1609270" y="0"/>
            <a:ext cx="8606971" cy="10287000"/>
          </a:xfrm>
          <a:prstGeom prst="parallelogram">
            <a:avLst>
              <a:gd name="adj" fmla="val 41863"/>
            </a:avLst>
          </a:prstGeom>
          <a:solidFill>
            <a:schemeClr val="accent1">
              <a:lumMod val="75000"/>
              <a:alpha val="4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1" name="テキスト プレースホルダー 25"/>
          <p:cNvSpPr>
            <a:spLocks noGrp="1"/>
          </p:cNvSpPr>
          <p:nvPr>
            <p:ph type="body" sz="quarter" idx="13" hasCustomPrompt="1"/>
          </p:nvPr>
        </p:nvSpPr>
        <p:spPr>
          <a:xfrm flipH="1">
            <a:off x="11977007" y="0"/>
            <a:ext cx="8606971" cy="10287000"/>
          </a:xfrm>
          <a:prstGeom prst="parallelogram">
            <a:avLst>
              <a:gd name="adj" fmla="val 41863"/>
            </a:avLst>
          </a:prstGeom>
          <a:solidFill>
            <a:schemeClr val="accent1">
              <a:lumMod val="75000"/>
              <a:alpha val="4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6" name="テキスト プレースホルダー 25"/>
          <p:cNvSpPr>
            <a:spLocks noGrp="1"/>
          </p:cNvSpPr>
          <p:nvPr>
            <p:ph type="body" sz="quarter" idx="15" hasCustomPrompt="1"/>
          </p:nvPr>
        </p:nvSpPr>
        <p:spPr>
          <a:xfrm flipH="1">
            <a:off x="-4691291" y="0"/>
            <a:ext cx="13914663" cy="10287000"/>
          </a:xfrm>
          <a:prstGeom prst="parallelogram">
            <a:avLst>
              <a:gd name="adj" fmla="val 35022"/>
            </a:avLst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7" name="テキスト プレースホルダー 25"/>
          <p:cNvSpPr>
            <a:spLocks noGrp="1"/>
          </p:cNvSpPr>
          <p:nvPr>
            <p:ph type="body" sz="quarter" idx="16" hasCustomPrompt="1"/>
          </p:nvPr>
        </p:nvSpPr>
        <p:spPr>
          <a:xfrm flipH="1">
            <a:off x="12963524" y="0"/>
            <a:ext cx="13914663" cy="10287000"/>
          </a:xfrm>
          <a:prstGeom prst="parallelogram">
            <a:avLst>
              <a:gd name="adj" fmla="val 35022"/>
            </a:avLst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8" name="テキスト プレースホルダー 25"/>
          <p:cNvSpPr>
            <a:spLocks noGrp="1"/>
          </p:cNvSpPr>
          <p:nvPr>
            <p:ph type="body" sz="quarter" idx="17" hasCustomPrompt="1"/>
          </p:nvPr>
        </p:nvSpPr>
        <p:spPr>
          <a:xfrm flipH="1">
            <a:off x="-9496426" y="0"/>
            <a:ext cx="5353051" cy="10287000"/>
          </a:xfrm>
          <a:prstGeom prst="parallelogram">
            <a:avLst>
              <a:gd name="adj" fmla="val 67559"/>
            </a:avLst>
          </a:prstGeom>
          <a:solidFill>
            <a:schemeClr val="bg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9" name="テキスト プレースホルダー 25"/>
          <p:cNvSpPr>
            <a:spLocks noGrp="1"/>
          </p:cNvSpPr>
          <p:nvPr>
            <p:ph type="body" sz="quarter" idx="18" hasCustomPrompt="1"/>
          </p:nvPr>
        </p:nvSpPr>
        <p:spPr>
          <a:xfrm flipH="1">
            <a:off x="-6619883" y="0"/>
            <a:ext cx="4648207" cy="10287000"/>
          </a:xfrm>
          <a:prstGeom prst="parallelogram">
            <a:avLst>
              <a:gd name="adj" fmla="val 77247"/>
            </a:avLst>
          </a:prstGeom>
          <a:solidFill>
            <a:schemeClr val="bg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40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559004" y="4055836"/>
            <a:ext cx="7235167" cy="3312381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42" hasCustomPrompt="1"/>
          </p:nvPr>
        </p:nvSpPr>
        <p:spPr>
          <a:xfrm>
            <a:off x="567171" y="7667281"/>
            <a:ext cx="7227000" cy="2086317"/>
          </a:xfrm>
        </p:spPr>
        <p:txBody>
          <a:bodyPr>
            <a:noAutofit/>
          </a:bodyPr>
          <a:lstStyle>
            <a:lvl1pPr algn="l">
              <a:defRPr sz="2000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  <p:sp>
        <p:nvSpPr>
          <p:cNvPr id="44" name="テキスト プレースホルダー 6"/>
          <p:cNvSpPr>
            <a:spLocks noGrp="1"/>
          </p:cNvSpPr>
          <p:nvPr>
            <p:ph type="body" sz="quarter" idx="43" hasCustomPrompt="1"/>
          </p:nvPr>
        </p:nvSpPr>
        <p:spPr>
          <a:xfrm rot="4250327">
            <a:off x="10978043" y="3220775"/>
            <a:ext cx="10698970" cy="4019551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7000" b="0" i="0" u="none" baseline="0">
                <a:solidFill>
                  <a:schemeClr val="bg1">
                    <a:alpha val="30000"/>
                  </a:schemeClr>
                </a:solidFill>
                <a:latin typeface="Route 159 Bold" pitchFamily="50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5" name="テキスト プレースホルダー 6"/>
          <p:cNvSpPr>
            <a:spLocks noGrp="1"/>
          </p:cNvSpPr>
          <p:nvPr>
            <p:ph type="body" sz="quarter" idx="44" hasCustomPrompt="1"/>
          </p:nvPr>
        </p:nvSpPr>
        <p:spPr>
          <a:xfrm>
            <a:off x="661514" y="7485852"/>
            <a:ext cx="3240000" cy="72000"/>
          </a:xfrm>
          <a:solidFill>
            <a:schemeClr val="bg1"/>
          </a:solidFill>
        </p:spPr>
        <p:txBody>
          <a:bodyPr>
            <a:noAutofit/>
          </a:bodyPr>
          <a:lstStyle>
            <a:lvl1pPr algn="l">
              <a:defRPr sz="2000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117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ac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9" decel="10000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26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2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20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animBg="1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>
        <p:tmplLst>
          <p:tmpl>
            <p:tnLst>
              <p:par>
                <p:cTn presetID="2" presetClass="entr" presetSubtype="2" ac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>
        <p:tmplLst>
          <p:tmpl>
            <p:tnLst>
              <p:par>
                <p:cTn presetID="2" presetClass="entr" presetSubtype="2" ac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/>
      <p:bldP spid="42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3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-3175"/>
            <a:ext cx="18286413" cy="10287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-1" y="8563429"/>
            <a:ext cx="9142413" cy="1170617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vert="horz" lIns="163275" tIns="81638" rIns="163275" bIns="81638" rtlCol="0" anchor="ctr">
            <a:norm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104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3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-3175"/>
            <a:ext cx="18286413" cy="10287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032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3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-3175"/>
            <a:ext cx="18286413" cy="10287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3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-1" y="6778172"/>
            <a:ext cx="18286414" cy="1843314"/>
          </a:xfrm>
          <a:prstGeom prst="rect">
            <a:avLst/>
          </a:prstGeom>
          <a:solidFill>
            <a:schemeClr val="tx2">
              <a:alpha val="50000"/>
            </a:schemeClr>
          </a:solidFill>
        </p:spPr>
        <p:txBody>
          <a:bodyPr vert="horz" lIns="163275" tIns="81638" rIns="163275" bIns="81638" rtlCol="0" anchor="ctr">
            <a:norm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456406" y="6894738"/>
            <a:ext cx="17373600" cy="155257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48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3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build="p">
        <p:tmplLst>
          <p:tmpl lvl="1">
            <p:tnLst>
              <p:par>
                <p:cTn presetID="2" presetClass="entr" presetSubtype="3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&amp;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3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-3175"/>
            <a:ext cx="18286413" cy="10287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4" name="テキスト プレースホルダー 4"/>
          <p:cNvSpPr>
            <a:spLocks noGrp="1"/>
          </p:cNvSpPr>
          <p:nvPr>
            <p:ph type="body" sz="quarter" idx="16" hasCustomPrompt="1"/>
          </p:nvPr>
        </p:nvSpPr>
        <p:spPr>
          <a:xfrm>
            <a:off x="-1" y="1016451"/>
            <a:ext cx="18286413" cy="1552575"/>
          </a:xfrm>
          <a:solidFill>
            <a:schemeClr val="tx2">
              <a:alpha val="40000"/>
            </a:schemeClr>
          </a:solidFill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72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456406" y="1016452"/>
            <a:ext cx="17373600" cy="1552575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6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5659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>
        <p:tmplLst>
          <p:tmpl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wor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143471" y="3055269"/>
            <a:ext cx="6140652" cy="1748684"/>
          </a:xfrm>
        </p:spPr>
        <p:txBody>
          <a:bodyPr>
            <a:noAutofit/>
          </a:bodyPr>
          <a:lstStyle>
            <a:lvl1pPr algn="r">
              <a:defRPr sz="8000"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6348019" y="5915094"/>
            <a:ext cx="679093" cy="6790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 userDrawn="1"/>
        </p:nvSpPr>
        <p:spPr>
          <a:xfrm>
            <a:off x="7623670" y="3721840"/>
            <a:ext cx="864096" cy="86409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 userDrawn="1"/>
        </p:nvSpPr>
        <p:spPr>
          <a:xfrm>
            <a:off x="7287819" y="4896455"/>
            <a:ext cx="1358186" cy="13581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 userDrawn="1"/>
        </p:nvSpPr>
        <p:spPr>
          <a:xfrm>
            <a:off x="8945661" y="3271292"/>
            <a:ext cx="599312" cy="59931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9156331" y="4293198"/>
            <a:ext cx="7763739" cy="3082550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029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" presetClass="entr" presetSubtype="6" decel="10000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6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00"/>
                            </p:stCondLst>
                            <p:childTnLst>
                              <p:par>
                                <p:cTn id="47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h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32616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756367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725715" y="2830287"/>
            <a:ext cx="16826888" cy="4368800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Message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614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-1" y="5964072"/>
            <a:ext cx="18286413" cy="4322928"/>
          </a:xfrm>
          <a:prstGeom prst="rect">
            <a:avLst/>
          </a:prstGeom>
          <a:solidFill>
            <a:schemeClr val="tx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2" name="正方形/長方形 1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 userDrawn="1"/>
        </p:nvSpPr>
        <p:spPr>
          <a:xfrm>
            <a:off x="16531653" y="9150345"/>
            <a:ext cx="434349" cy="43434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 userDrawn="1"/>
        </p:nvSpPr>
        <p:spPr>
          <a:xfrm>
            <a:off x="17151170" y="9166572"/>
            <a:ext cx="1080120" cy="10801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19"/>
          <p:cNvSpPr/>
          <p:nvPr userDrawn="1"/>
        </p:nvSpPr>
        <p:spPr>
          <a:xfrm>
            <a:off x="16289464" y="9704242"/>
            <a:ext cx="720080" cy="582759"/>
          </a:xfrm>
          <a:custGeom>
            <a:avLst/>
            <a:gdLst/>
            <a:ahLst/>
            <a:cxnLst/>
            <a:rect l="l" t="t" r="r" b="b"/>
            <a:pathLst>
              <a:path w="720080" h="582759">
                <a:moveTo>
                  <a:pt x="360040" y="0"/>
                </a:moveTo>
                <a:cubicBezTo>
                  <a:pt x="558884" y="0"/>
                  <a:pt x="720080" y="161195"/>
                  <a:pt x="720080" y="360040"/>
                </a:cubicBezTo>
                <a:cubicBezTo>
                  <a:pt x="720080" y="444579"/>
                  <a:pt x="690944" y="522313"/>
                  <a:pt x="640920" y="582759"/>
                </a:cubicBezTo>
                <a:lnTo>
                  <a:pt x="79160" y="582759"/>
                </a:lnTo>
                <a:cubicBezTo>
                  <a:pt x="29136" y="522313"/>
                  <a:pt x="0" y="444579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51170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816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6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6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6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"/>
                            </p:stCondLst>
                            <p:childTnLst>
                              <p:par>
                                <p:cTn id="3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/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97729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4">
            <a:extLst>
              <a:ext uri="{FF2B5EF4-FFF2-40B4-BE49-F238E27FC236}">
                <a16:creationId xmlns:a16="http://schemas.microsoft.com/office/drawing/2014/main" id="{810ECEB2-B2DD-4F3F-A6AA-E5AD62E3D0D2}"/>
              </a:ext>
            </a:extLst>
          </p:cNvPr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円/楕円 5">
            <a:extLst>
              <a:ext uri="{FF2B5EF4-FFF2-40B4-BE49-F238E27FC236}">
                <a16:creationId xmlns:a16="http://schemas.microsoft.com/office/drawing/2014/main" id="{FA029EB5-A6DA-4E71-BE21-37F290DB6638}"/>
              </a:ext>
            </a:extLst>
          </p:cNvPr>
          <p:cNvSpPr/>
          <p:nvPr userDrawn="1"/>
        </p:nvSpPr>
        <p:spPr>
          <a:xfrm>
            <a:off x="2656478" y="2968776"/>
            <a:ext cx="659206" cy="65920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5" name="円/楕円 6">
            <a:extLst>
              <a:ext uri="{FF2B5EF4-FFF2-40B4-BE49-F238E27FC236}">
                <a16:creationId xmlns:a16="http://schemas.microsoft.com/office/drawing/2014/main" id="{D1F47322-3CCF-49E8-A270-A157D597F6CB}"/>
              </a:ext>
            </a:extLst>
          </p:cNvPr>
          <p:cNvSpPr/>
          <p:nvPr userDrawn="1"/>
        </p:nvSpPr>
        <p:spPr>
          <a:xfrm>
            <a:off x="2656478" y="4663233"/>
            <a:ext cx="659206" cy="65920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</a:p>
        </p:txBody>
      </p:sp>
      <p:sp>
        <p:nvSpPr>
          <p:cNvPr id="6" name="円/楕円 9">
            <a:extLst>
              <a:ext uri="{FF2B5EF4-FFF2-40B4-BE49-F238E27FC236}">
                <a16:creationId xmlns:a16="http://schemas.microsoft.com/office/drawing/2014/main" id="{0FB8E382-FD29-4E35-A21A-A7B97E592D26}"/>
              </a:ext>
            </a:extLst>
          </p:cNvPr>
          <p:cNvSpPr/>
          <p:nvPr userDrawn="1"/>
        </p:nvSpPr>
        <p:spPr>
          <a:xfrm>
            <a:off x="2656478" y="6094405"/>
            <a:ext cx="659206" cy="65920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7" name="正方形/長方形 15">
            <a:extLst>
              <a:ext uri="{FF2B5EF4-FFF2-40B4-BE49-F238E27FC236}">
                <a16:creationId xmlns:a16="http://schemas.microsoft.com/office/drawing/2014/main" id="{AA4B4FBE-A333-432D-8EEA-AD3EAD40E39C}"/>
              </a:ext>
            </a:extLst>
          </p:cNvPr>
          <p:cNvSpPr/>
          <p:nvPr userDrawn="1"/>
        </p:nvSpPr>
        <p:spPr>
          <a:xfrm>
            <a:off x="0" y="0"/>
            <a:ext cx="18286413" cy="20174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6803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-1" y="1"/>
            <a:ext cx="18286413" cy="528751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6413" cy="51435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2592146" y="3919364"/>
            <a:ext cx="2448273" cy="2448273"/>
          </a:xfrm>
          <a:prstGeom prst="ellipse">
            <a:avLst/>
          </a:prstGeom>
          <a:solidFill>
            <a:schemeClr val="accent1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7911202" y="3919364"/>
            <a:ext cx="2448273" cy="2448273"/>
          </a:xfrm>
          <a:prstGeom prst="ellipse">
            <a:avLst/>
          </a:prstGeom>
          <a:solidFill>
            <a:schemeClr val="accent3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13249331" y="3919364"/>
            <a:ext cx="2448273" cy="2448273"/>
          </a:xfrm>
          <a:prstGeom prst="ellipse">
            <a:avLst/>
          </a:prstGeom>
          <a:solidFill>
            <a:schemeClr val="accent2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17" hasCustomPrompt="1"/>
          </p:nvPr>
        </p:nvSpPr>
        <p:spPr>
          <a:xfrm>
            <a:off x="3384234" y="4711452"/>
            <a:ext cx="864096" cy="86409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4" name="図プレースホルダー 12"/>
          <p:cNvSpPr>
            <a:spLocks noGrp="1"/>
          </p:cNvSpPr>
          <p:nvPr>
            <p:ph type="pic" sz="quarter" idx="18" hasCustomPrompt="1"/>
          </p:nvPr>
        </p:nvSpPr>
        <p:spPr>
          <a:xfrm>
            <a:off x="14041419" y="4711452"/>
            <a:ext cx="864096" cy="86409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5" name="図プレースホルダー 12"/>
          <p:cNvSpPr>
            <a:spLocks noGrp="1"/>
          </p:cNvSpPr>
          <p:nvPr>
            <p:ph type="pic" sz="quarter" idx="19" hasCustomPrompt="1"/>
          </p:nvPr>
        </p:nvSpPr>
        <p:spPr>
          <a:xfrm>
            <a:off x="8703290" y="4711452"/>
            <a:ext cx="864096" cy="864096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1728051" y="6439644"/>
            <a:ext cx="4210864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7051843" y="6439644"/>
            <a:ext cx="4210864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12394706" y="6437299"/>
            <a:ext cx="4210864" cy="720080"/>
          </a:xfrm>
        </p:spPr>
        <p:txBody>
          <a:bodyPr anchor="t">
            <a:noAutofit/>
          </a:bodyPr>
          <a:lstStyle>
            <a:lvl1pPr algn="ctr">
              <a:defRPr sz="3200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1510358" y="7318997"/>
            <a:ext cx="4752528" cy="1787288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763905" y="7318997"/>
            <a:ext cx="4752528" cy="1787288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12167542" y="7316652"/>
            <a:ext cx="4752528" cy="1787288"/>
          </a:xfrm>
        </p:spPr>
        <p:txBody>
          <a:bodyPr anchor="t">
            <a:noAutofit/>
          </a:bodyPr>
          <a:lstStyle>
            <a:lvl1pPr algn="ctr">
              <a:defRPr sz="18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正方形/長方形 21"/>
          <p:cNvSpPr/>
          <p:nvPr userDrawn="1"/>
        </p:nvSpPr>
        <p:spPr>
          <a:xfrm>
            <a:off x="2203016" y="7231732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7456563" y="7231732"/>
            <a:ext cx="3240360" cy="720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 userDrawn="1"/>
        </p:nvSpPr>
        <p:spPr>
          <a:xfrm>
            <a:off x="12860200" y="7231732"/>
            <a:ext cx="3240360" cy="72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25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6649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50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750"/>
                            </p:stCondLst>
                            <p:childTnLst>
                              <p:par>
                                <p:cTn id="7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5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750"/>
                            </p:stCondLst>
                            <p:childTnLst>
                              <p:par>
                                <p:cTn id="9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2" animBg="1">
        <p:tmplLst>
          <p:tmpl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2" animBg="1">
        <p:tmplLst>
          <p:tmpl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2" animBg="1">
        <p:tmplLst>
          <p:tmpl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/>
      <p:bldP spid="13" grpId="2"/>
      <p:bldP spid="14" grpId="0"/>
      <p:bldP spid="14" grpId="2"/>
      <p:bldP spid="15" grpId="0"/>
      <p:bldP spid="15" grpId="2"/>
      <p:bldP spid="16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/>
      <p:bldP spid="23" grpId="0" animBg="1"/>
      <p:bldP spid="24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761206" y="3352800"/>
            <a:ext cx="3920837" cy="3311236"/>
          </a:xfrm>
          <a:custGeom>
            <a:avLst/>
            <a:gdLst/>
            <a:ahLst/>
            <a:cxnLst/>
            <a:rect l="l" t="t" r="r" b="b"/>
            <a:pathLst>
              <a:path w="3920837" h="3311236">
                <a:moveTo>
                  <a:pt x="0" y="0"/>
                </a:moveTo>
                <a:lnTo>
                  <a:pt x="3920837" y="0"/>
                </a:lnTo>
                <a:lnTo>
                  <a:pt x="3920837" y="3311236"/>
                </a:lnTo>
                <a:lnTo>
                  <a:pt x="1960419" y="2784764"/>
                </a:lnTo>
                <a:lnTo>
                  <a:pt x="0" y="3311236"/>
                </a:lnTo>
                <a:close/>
              </a:path>
            </a:pathLst>
          </a:custGeom>
          <a:ln>
            <a:noFill/>
          </a:ln>
          <a:effectLst>
            <a:outerShdw dist="88900" algn="tl" rotWithShape="0">
              <a:schemeClr val="accent1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9323316" y="3352799"/>
            <a:ext cx="3920837" cy="4475019"/>
          </a:xfrm>
          <a:custGeom>
            <a:avLst/>
            <a:gdLst/>
            <a:ahLst/>
            <a:cxnLst/>
            <a:rect l="l" t="t" r="r" b="b"/>
            <a:pathLst>
              <a:path w="3920837" h="4475019">
                <a:moveTo>
                  <a:pt x="0" y="0"/>
                </a:moveTo>
                <a:lnTo>
                  <a:pt x="3920837" y="0"/>
                </a:lnTo>
                <a:lnTo>
                  <a:pt x="3920837" y="4475019"/>
                </a:lnTo>
                <a:lnTo>
                  <a:pt x="3920836" y="4475019"/>
                </a:lnTo>
                <a:lnTo>
                  <a:pt x="1960418" y="3948547"/>
                </a:lnTo>
                <a:lnTo>
                  <a:pt x="0" y="447501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dist="88900" algn="tl" rotWithShape="0">
              <a:schemeClr val="accent2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13604369" y="3352799"/>
            <a:ext cx="3920838" cy="5001491"/>
          </a:xfrm>
          <a:custGeom>
            <a:avLst/>
            <a:gdLst/>
            <a:ahLst/>
            <a:cxnLst/>
            <a:rect l="l" t="t" r="r" b="b"/>
            <a:pathLst>
              <a:path w="3920838" h="5001491">
                <a:moveTo>
                  <a:pt x="0" y="0"/>
                </a:moveTo>
                <a:lnTo>
                  <a:pt x="3920838" y="0"/>
                </a:lnTo>
                <a:lnTo>
                  <a:pt x="3920838" y="5001491"/>
                </a:lnTo>
                <a:lnTo>
                  <a:pt x="1960419" y="4475019"/>
                </a:lnTo>
                <a:lnTo>
                  <a:pt x="0" y="500149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dist="88900" algn="tl" rotWithShape="0">
              <a:schemeClr val="accent5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-1" y="1"/>
            <a:ext cx="18286413" cy="33527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dist="889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 userDrawn="1"/>
        </p:nvSpPr>
        <p:spPr>
          <a:xfrm>
            <a:off x="5042261" y="1"/>
            <a:ext cx="3920837" cy="7259781"/>
          </a:xfrm>
          <a:custGeom>
            <a:avLst/>
            <a:gdLst/>
            <a:ahLst/>
            <a:cxnLst/>
            <a:rect l="l" t="t" r="r" b="b"/>
            <a:pathLst>
              <a:path w="3920837" h="7259781">
                <a:moveTo>
                  <a:pt x="0" y="0"/>
                </a:moveTo>
                <a:lnTo>
                  <a:pt x="3920837" y="0"/>
                </a:lnTo>
                <a:lnTo>
                  <a:pt x="3920837" y="7259781"/>
                </a:lnTo>
                <a:lnTo>
                  <a:pt x="3920836" y="7259781"/>
                </a:lnTo>
                <a:lnTo>
                  <a:pt x="1960418" y="6733309"/>
                </a:lnTo>
                <a:lnTo>
                  <a:pt x="0" y="72597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dist="88900" algn="tl" rotWithShape="0">
              <a:schemeClr val="accent3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 userDrawn="1"/>
        </p:nvSpPr>
        <p:spPr>
          <a:xfrm>
            <a:off x="816625" y="2386804"/>
            <a:ext cx="2771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01</a:t>
            </a:r>
            <a:endParaRPr kumimoji="1" lang="ja-JP" altLang="en-US" sz="60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テキスト ボックス 23"/>
          <p:cNvSpPr txBox="1"/>
          <p:nvPr userDrawn="1"/>
        </p:nvSpPr>
        <p:spPr>
          <a:xfrm>
            <a:off x="5106919" y="2386803"/>
            <a:ext cx="2771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02</a:t>
            </a:r>
            <a:endParaRPr kumimoji="1" lang="ja-JP" altLang="en-US" sz="60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5" name="テキスト ボックス 24"/>
          <p:cNvSpPr txBox="1"/>
          <p:nvPr userDrawn="1"/>
        </p:nvSpPr>
        <p:spPr>
          <a:xfrm>
            <a:off x="9397213" y="2386803"/>
            <a:ext cx="2771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03</a:t>
            </a:r>
            <a:endParaRPr kumimoji="1" lang="ja-JP" altLang="en-US" sz="60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テキスト ボックス 25"/>
          <p:cNvSpPr txBox="1"/>
          <p:nvPr userDrawn="1"/>
        </p:nvSpPr>
        <p:spPr>
          <a:xfrm>
            <a:off x="13687506" y="2386802"/>
            <a:ext cx="2771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04</a:t>
            </a:r>
            <a:endParaRPr kumimoji="1" lang="ja-JP" altLang="en-US" sz="60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タイトル 1"/>
          <p:cNvSpPr>
            <a:spLocks noGrp="1"/>
          </p:cNvSpPr>
          <p:nvPr>
            <p:ph type="title" hasCustomPrompt="1"/>
          </p:nvPr>
        </p:nvSpPr>
        <p:spPr>
          <a:xfrm>
            <a:off x="9280957" y="248400"/>
            <a:ext cx="8244250" cy="1203151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 userDrawn="1"/>
        </p:nvSpPr>
        <p:spPr>
          <a:xfrm>
            <a:off x="9496981" y="1400400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813675" y="3552224"/>
            <a:ext cx="3716212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828189" y="4184839"/>
            <a:ext cx="3729297" cy="1809561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5092230" y="3552224"/>
            <a:ext cx="3716212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5106744" y="4184839"/>
            <a:ext cx="3729297" cy="2479197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9370785" y="3552224"/>
            <a:ext cx="3716212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9385299" y="4184839"/>
            <a:ext cx="3729297" cy="2898132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3678369" y="3552224"/>
            <a:ext cx="3695231" cy="720080"/>
          </a:xfrm>
        </p:spPr>
        <p:txBody>
          <a:bodyPr anchor="t">
            <a:noAutofit/>
          </a:bodyPr>
          <a:lstStyle>
            <a:lvl1pPr algn="l">
              <a:defRPr sz="3200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13663855" y="4184839"/>
            <a:ext cx="3729297" cy="3522247"/>
          </a:xfrm>
        </p:spPr>
        <p:txBody>
          <a:bodyPr anchor="t">
            <a:noAutofit/>
          </a:bodyPr>
          <a:lstStyle>
            <a:lvl1pPr algn="l">
              <a:defRPr sz="18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191" y="8098971"/>
            <a:ext cx="12735952" cy="1306286"/>
          </a:xfrm>
        </p:spPr>
        <p:txBody>
          <a:bodyPr anchor="t">
            <a:normAutofit/>
          </a:bodyPr>
          <a:lstStyle>
            <a:lvl1pPr algn="l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正方形/長方形 39"/>
          <p:cNvSpPr/>
          <p:nvPr userDrawn="1"/>
        </p:nvSpPr>
        <p:spPr>
          <a:xfrm>
            <a:off x="761206" y="7998731"/>
            <a:ext cx="3240360" cy="72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9323316" y="1543100"/>
            <a:ext cx="8098881" cy="504056"/>
          </a:xfrm>
        </p:spPr>
        <p:txBody>
          <a:bodyPr/>
          <a:lstStyle>
            <a:lvl1pPr>
              <a:defRPr i="1" baseline="0">
                <a:solidFill>
                  <a:schemeClr val="bg1">
                    <a:lumMod val="95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0335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800"/>
                            </p:stCondLst>
                            <p:childTnLst>
                              <p:par>
                                <p:cTn id="78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5" grpId="0" animBg="1"/>
      <p:bldP spid="8" grpId="0" animBg="1"/>
      <p:bldP spid="23" grpId="0"/>
      <p:bldP spid="24" grpId="0"/>
      <p:bldP spid="25" grpId="0"/>
      <p:bldP spid="26" grpId="0"/>
      <p:bldP spid="27" grpId="0"/>
      <p:bldP spid="28" grpId="0" animBg="1"/>
      <p:bldP spid="30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allAtOnce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fi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円/楕円 26"/>
          <p:cNvSpPr/>
          <p:nvPr userDrawn="1"/>
        </p:nvSpPr>
        <p:spPr>
          <a:xfrm>
            <a:off x="11143377" y="3995458"/>
            <a:ext cx="1032497" cy="103249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6"/>
              </a:solidFill>
            </a:endParaRPr>
          </a:p>
        </p:txBody>
      </p:sp>
      <p:sp>
        <p:nvSpPr>
          <p:cNvPr id="5" name="円/楕円 4"/>
          <p:cNvSpPr/>
          <p:nvPr userDrawn="1"/>
        </p:nvSpPr>
        <p:spPr>
          <a:xfrm>
            <a:off x="11951518" y="5027955"/>
            <a:ext cx="811957" cy="81195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6" name="円/楕円 5"/>
          <p:cNvSpPr/>
          <p:nvPr userDrawn="1"/>
        </p:nvSpPr>
        <p:spPr>
          <a:xfrm>
            <a:off x="6664309" y="1039044"/>
            <a:ext cx="5060429" cy="506042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 userDrawn="1"/>
        </p:nvSpPr>
        <p:spPr>
          <a:xfrm>
            <a:off x="5584189" y="2479204"/>
            <a:ext cx="1368152" cy="13681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 userDrawn="1"/>
        </p:nvSpPr>
        <p:spPr>
          <a:xfrm>
            <a:off x="6500424" y="914897"/>
            <a:ext cx="5060429" cy="50604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4329563" y="6222956"/>
            <a:ext cx="9577064" cy="792088"/>
          </a:xfrm>
        </p:spPr>
        <p:txBody>
          <a:bodyPr anchor="b">
            <a:normAutofit/>
          </a:bodyPr>
          <a:lstStyle>
            <a:lvl1pPr algn="ctr">
              <a:defRPr sz="3600" baseline="0">
                <a:solidFill>
                  <a:schemeClr val="tx2"/>
                </a:solidFill>
                <a:latin typeface="Route 159 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7523026" y="7735788"/>
            <a:ext cx="3240360" cy="72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4354674" y="6943700"/>
            <a:ext cx="9577064" cy="576064"/>
          </a:xfrm>
        </p:spPr>
        <p:txBody>
          <a:bodyPr anchor="t">
            <a:noAutofit/>
          </a:bodyPr>
          <a:lstStyle>
            <a:lvl1pPr algn="ctr">
              <a:defRPr sz="2400" i="1" baseline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6664309" y="1039044"/>
            <a:ext cx="4916413" cy="4916413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1"/>
            </a:solidFill>
          </a:ln>
          <a:effectLst/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2899794" y="7879804"/>
            <a:ext cx="12486825" cy="1584176"/>
          </a:xfrm>
        </p:spPr>
        <p:txBody>
          <a:bodyPr anchor="t">
            <a:normAutofit/>
          </a:bodyPr>
          <a:lstStyle>
            <a:lvl1pPr algn="ctr"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円/楕円 22"/>
          <p:cNvSpPr/>
          <p:nvPr userDrawn="1"/>
        </p:nvSpPr>
        <p:spPr>
          <a:xfrm>
            <a:off x="4354674" y="2047156"/>
            <a:ext cx="864096" cy="8640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 userDrawn="1"/>
        </p:nvSpPr>
        <p:spPr>
          <a:xfrm>
            <a:off x="5584189" y="189975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 userDrawn="1"/>
        </p:nvSpPr>
        <p:spPr>
          <a:xfrm>
            <a:off x="13315215" y="4732632"/>
            <a:ext cx="486995" cy="4869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26" name="正方形/長方形 25"/>
          <p:cNvSpPr/>
          <p:nvPr userDrawn="1"/>
        </p:nvSpPr>
        <p:spPr>
          <a:xfrm>
            <a:off x="-1" y="0"/>
            <a:ext cx="18286413" cy="1118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36094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9602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6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6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6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1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1" de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700"/>
                            </p:stCondLst>
                            <p:childTnLst>
                              <p:par>
                                <p:cTn id="81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4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/>
      <p:bldP spid="10" grpId="0" animBg="1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animBg="1"/>
      <p:bldP spid="12" grpId="1" animBg="1"/>
      <p:bldP spid="2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image" Target="../media/image5.jpg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theme" Target="../theme/theme3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914322" y="246956"/>
            <a:ext cx="16507876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/>
          <a:p>
            <a:r>
              <a:rPr kumimoji="1" lang="en-US" altLang="ja-JP" dirty="0"/>
              <a:t>Master Title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321" y="2400301"/>
            <a:ext cx="16457772" cy="6788945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11" name="円/楕円 10"/>
          <p:cNvSpPr/>
          <p:nvPr userDrawn="1"/>
        </p:nvSpPr>
        <p:spPr>
          <a:xfrm>
            <a:off x="16531653" y="9150345"/>
            <a:ext cx="434349" cy="43434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 userDrawn="1"/>
        </p:nvSpPr>
        <p:spPr>
          <a:xfrm>
            <a:off x="17151170" y="9166572"/>
            <a:ext cx="1080120" cy="10801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9"/>
          <p:cNvSpPr/>
          <p:nvPr userDrawn="1"/>
        </p:nvSpPr>
        <p:spPr>
          <a:xfrm>
            <a:off x="16289464" y="9704242"/>
            <a:ext cx="720080" cy="582759"/>
          </a:xfrm>
          <a:custGeom>
            <a:avLst/>
            <a:gdLst/>
            <a:ahLst/>
            <a:cxnLst/>
            <a:rect l="l" t="t" r="r" b="b"/>
            <a:pathLst>
              <a:path w="720080" h="582759">
                <a:moveTo>
                  <a:pt x="360040" y="0"/>
                </a:moveTo>
                <a:cubicBezTo>
                  <a:pt x="558884" y="0"/>
                  <a:pt x="720080" y="161195"/>
                  <a:pt x="720080" y="360040"/>
                </a:cubicBezTo>
                <a:cubicBezTo>
                  <a:pt x="720080" y="444579"/>
                  <a:pt x="690944" y="522313"/>
                  <a:pt x="640920" y="582759"/>
                </a:cubicBezTo>
                <a:lnTo>
                  <a:pt x="79160" y="582759"/>
                </a:lnTo>
                <a:cubicBezTo>
                  <a:pt x="29136" y="522313"/>
                  <a:pt x="0" y="444579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151170" y="9432788"/>
            <a:ext cx="1080120" cy="547688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5" name="Picture 4" descr="A blue and black logo&#10;&#10;AI-generated content may be incorrect.">
            <a:extLst>
              <a:ext uri="{FF2B5EF4-FFF2-40B4-BE49-F238E27FC236}">
                <a16:creationId xmlns:a16="http://schemas.microsoft.com/office/drawing/2014/main" id="{9D06F584-89CB-424E-0764-B55762BBA515}"/>
              </a:ext>
            </a:extLst>
          </p:cNvPr>
          <p:cNvPicPr>
            <a:picLocks noChangeAspect="1"/>
          </p:cNvPicPr>
          <p:nvPr userDrawn="1"/>
        </p:nvPicPr>
        <p:blipFill>
          <a:blip r:embed="rId31" cstate="print">
            <a:alphaModFix am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516" y="3143250"/>
            <a:ext cx="4593379" cy="459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97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17" r:id="rId2"/>
    <p:sldLayoutId id="2147483670" r:id="rId3"/>
    <p:sldLayoutId id="2147483666" r:id="rId4"/>
    <p:sldLayoutId id="2147483667" r:id="rId5"/>
    <p:sldLayoutId id="2147483672" r:id="rId6"/>
    <p:sldLayoutId id="2147483674" r:id="rId7"/>
    <p:sldLayoutId id="2147483723" r:id="rId8"/>
    <p:sldLayoutId id="2147483678" r:id="rId9"/>
    <p:sldLayoutId id="2147483679" r:id="rId10"/>
    <p:sldLayoutId id="2147483703" r:id="rId11"/>
    <p:sldLayoutId id="2147483707" r:id="rId12"/>
    <p:sldLayoutId id="2147483711" r:id="rId13"/>
    <p:sldLayoutId id="2147483701" r:id="rId14"/>
    <p:sldLayoutId id="2147483708" r:id="rId15"/>
    <p:sldLayoutId id="2147483720" r:id="rId16"/>
    <p:sldLayoutId id="2147483722" r:id="rId17"/>
    <p:sldLayoutId id="2147483731" r:id="rId18"/>
    <p:sldLayoutId id="2147483732" r:id="rId19"/>
    <p:sldLayoutId id="2147483738" r:id="rId20"/>
    <p:sldLayoutId id="2147483739" r:id="rId21"/>
    <p:sldLayoutId id="2147483741" r:id="rId22"/>
    <p:sldLayoutId id="2147483746" r:id="rId23"/>
    <p:sldLayoutId id="2147483761" r:id="rId24"/>
    <p:sldLayoutId id="2147483765" r:id="rId25"/>
    <p:sldLayoutId id="2147483774" r:id="rId26"/>
    <p:sldLayoutId id="2147483791" r:id="rId27"/>
    <p:sldLayoutId id="2147483790" r:id="rId28"/>
    <p:sldLayoutId id="2147483754" r:id="rId29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6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6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6" de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5" grpId="0" animBg="1"/>
      <p:bldP spid="15" grpId="1" animBg="1"/>
      <p:bldP spid="16" grpId="0" animBg="1"/>
      <p:bldP spid="16" grpId="1" animBg="1"/>
      <p:bldP spid="17" grpId="0"/>
    </p:bldLst>
  </p:timing>
  <p:hf hdr="0" dt="0"/>
  <p:txStyles>
    <p:titleStyle>
      <a:lvl1pPr algn="l" defTabSz="1632753" rtl="0" eaLnBrk="1" latinLnBrk="0" hangingPunct="1">
        <a:spcBef>
          <a:spcPct val="0"/>
        </a:spcBef>
        <a:buNone/>
        <a:defRPr kumimoji="1" sz="6000" kern="120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1632753" rtl="0" eaLnBrk="1" latinLnBrk="0" hangingPunct="1">
        <a:lnSpc>
          <a:spcPct val="120000"/>
        </a:lnSpc>
        <a:spcBef>
          <a:spcPts val="1200"/>
        </a:spcBef>
        <a:buFont typeface="Arial" panose="020B0604020202020204" pitchFamily="34" charset="0"/>
        <a:buNone/>
        <a:defRPr kumimoji="1" sz="24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1326612" indent="-510235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41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17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693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070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46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22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199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79AB52-D3C0-453B-A006-8FE4CF90D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1813" cy="1989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B52B45-9482-4350-BBE8-F0B5316A0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1813" cy="652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E34AE-7233-4FD1-B9CA-B06FDEE1B6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386FF-9764-418C-A1DB-EFB387FB415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7C7CE-DAD4-420C-8124-BD1F5BF27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5"/>
            <a:ext cx="617061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7C278-4F67-4AAD-A66A-5AF6E6932F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4313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71A63-1114-4706-9198-F4651E145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09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934294" y="246956"/>
            <a:ext cx="16437799" cy="120315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/>
          <a:p>
            <a:r>
              <a:rPr kumimoji="1" lang="en-US" altLang="ja-JP" dirty="0"/>
              <a:t>Master Title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321" y="2400301"/>
            <a:ext cx="16457772" cy="6788945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EB3207-0E51-4ABF-825C-C8FB2FABC431}"/>
              </a:ext>
            </a:extLst>
          </p:cNvPr>
          <p:cNvSpPr/>
          <p:nvPr userDrawn="1"/>
        </p:nvSpPr>
        <p:spPr>
          <a:xfrm>
            <a:off x="4777667" y="849086"/>
            <a:ext cx="9330219" cy="8518433"/>
          </a:xfrm>
          <a:prstGeom prst="rect">
            <a:avLst/>
          </a:prstGeom>
          <a:blipFill dpi="0" rotWithShape="1">
            <a:blip r:embed="rId25">
              <a:alphaModFix amt="10000"/>
            </a:blip>
            <a:srcRect/>
            <a:stretch>
              <a:fillRect/>
            </a:stretch>
          </a:blip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CA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059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770" r:id="rId2"/>
    <p:sldLayoutId id="2147483762" r:id="rId3"/>
    <p:sldLayoutId id="2147483662" r:id="rId4"/>
    <p:sldLayoutId id="2147483663" r:id="rId5"/>
    <p:sldLayoutId id="2147483673" r:id="rId6"/>
    <p:sldLayoutId id="2147483697" r:id="rId7"/>
    <p:sldLayoutId id="2147483698" r:id="rId8"/>
    <p:sldLayoutId id="2147483699" r:id="rId9"/>
    <p:sldLayoutId id="2147483709" r:id="rId10"/>
    <p:sldLayoutId id="2147483700" r:id="rId11"/>
    <p:sldLayoutId id="2147483733" r:id="rId12"/>
    <p:sldLayoutId id="2147483740" r:id="rId13"/>
    <p:sldLayoutId id="2147483743" r:id="rId14"/>
    <p:sldLayoutId id="2147483745" r:id="rId15"/>
    <p:sldLayoutId id="2147483766" r:id="rId16"/>
    <p:sldLayoutId id="2147483768" r:id="rId17"/>
    <p:sldLayoutId id="2147483767" r:id="rId18"/>
    <p:sldLayoutId id="2147483769" r:id="rId19"/>
    <p:sldLayoutId id="2147483730" r:id="rId20"/>
    <p:sldLayoutId id="2147483759" r:id="rId21"/>
    <p:sldLayoutId id="2147483760" r:id="rId22"/>
    <p:sldLayoutId id="2147483755" r:id="rId23"/>
  </p:sldLayoutIdLst>
  <p:hf hdr="0" dt="0"/>
  <p:txStyles>
    <p:titleStyle>
      <a:lvl1pPr algn="l" defTabSz="1632753" rtl="0" eaLnBrk="1" latinLnBrk="0" hangingPunct="1">
        <a:spcBef>
          <a:spcPct val="0"/>
        </a:spcBef>
        <a:buNone/>
        <a:defRPr kumimoji="1" sz="6000" kern="120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1632753" rtl="0" eaLnBrk="1" latinLnBrk="0" hangingPunct="1">
        <a:lnSpc>
          <a:spcPct val="120000"/>
        </a:lnSpc>
        <a:spcBef>
          <a:spcPts val="1200"/>
        </a:spcBef>
        <a:buFont typeface="Arial" panose="020B0604020202020204" pitchFamily="34" charset="0"/>
        <a:buNone/>
        <a:defRPr kumimoji="1" sz="24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1326612" indent="-510235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41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17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693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070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46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22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199" indent="-408188" algn="l" defTabSz="163275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76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53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29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05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882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258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34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11" algn="l" defTabSz="1632753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568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77EECEB-AD26-3AB3-826C-7ADB8ACE56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8007" y="1664851"/>
            <a:ext cx="11345263" cy="6959700"/>
          </a:xfrm>
          <a:prstGeom prst="rect">
            <a:avLst/>
          </a:prstGeom>
        </p:spPr>
      </p:pic>
      <p:sp>
        <p:nvSpPr>
          <p:cNvPr id="24" name="テキスト プレースホルダー 2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27" name="テキスト プレースホルダー 2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29" name="テキスト プレースホルダー 28"/>
          <p:cNvSpPr>
            <a:spLocks noGrp="1"/>
          </p:cNvSpPr>
          <p:nvPr>
            <p:ph type="body" sz="quarter" idx="17"/>
          </p:nvPr>
        </p:nvSpPr>
        <p:spPr>
          <a:xfrm flipH="1">
            <a:off x="-8914423" y="0"/>
            <a:ext cx="5353051" cy="10287000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28" name="テキスト プレースホルダー 2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sz="quarter" idx="18"/>
          </p:nvPr>
        </p:nvSpPr>
        <p:spPr>
          <a:xfrm flipH="1">
            <a:off x="-6601966" y="0"/>
            <a:ext cx="4648207" cy="10287000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23" name="タイトル 22"/>
          <p:cNvSpPr>
            <a:spLocks noGrp="1"/>
          </p:cNvSpPr>
          <p:nvPr>
            <p:ph type="title"/>
          </p:nvPr>
        </p:nvSpPr>
        <p:spPr>
          <a:xfrm>
            <a:off x="0" y="3821498"/>
            <a:ext cx="8386764" cy="3312381"/>
          </a:xfrm>
        </p:spPr>
        <p:txBody>
          <a:bodyPr>
            <a:normAutofit/>
          </a:bodyPr>
          <a:lstStyle/>
          <a:p>
            <a:r>
              <a:rPr lang="en-US" sz="4400" b="1" dirty="0"/>
              <a:t>Estimating Fatigue Life with Abaqus and Fe-safe and testing its validity</a:t>
            </a:r>
          </a:p>
        </p:txBody>
      </p:sp>
      <p:sp>
        <p:nvSpPr>
          <p:cNvPr id="31" name="テキスト プレースホルダー 30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altLang="ja-JP" dirty="0"/>
              <a:t>Provided by </a:t>
            </a:r>
            <a:r>
              <a:rPr lang="en-US" altLang="ja-JP" b="1" dirty="0"/>
              <a:t>Saman Hosseini</a:t>
            </a:r>
            <a:endParaRPr kumimoji="1" lang="ja-JP" altLang="en-US" b="1" dirty="0"/>
          </a:p>
        </p:txBody>
      </p:sp>
      <p:sp>
        <p:nvSpPr>
          <p:cNvPr id="33" name="テキスト プレースホルダー 32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テキスト プレースホルダー 31"/>
          <p:cNvSpPr>
            <a:spLocks noGrp="1"/>
          </p:cNvSpPr>
          <p:nvPr>
            <p:ph type="body" sz="quarter" idx="43"/>
          </p:nvPr>
        </p:nvSpPr>
        <p:spPr>
          <a:xfrm rot="4250327">
            <a:off x="10944633" y="3133724"/>
            <a:ext cx="11628010" cy="4019551"/>
          </a:xfrm>
        </p:spPr>
        <p:txBody>
          <a:bodyPr/>
          <a:lstStyle/>
          <a:p>
            <a:r>
              <a:rPr kumimoji="1" lang="en-US" altLang="ja-JP" sz="8800" dirty="0"/>
              <a:t>Engineering downloads</a:t>
            </a:r>
            <a:endParaRPr kumimoji="1" lang="ja-JP" altLang="en-US" sz="8800" dirty="0"/>
          </a:p>
        </p:txBody>
      </p:sp>
    </p:spTree>
    <p:extLst>
      <p:ext uri="{BB962C8B-B14F-4D97-AF65-F5344CB8AC3E}">
        <p14:creationId xmlns:p14="http://schemas.microsoft.com/office/powerpoint/2010/main" val="3728067403"/>
      </p:ext>
    </p:extLst>
  </p:cSld>
  <p:clrMapOvr>
    <a:masterClrMapping/>
  </p:clrMapOvr>
  <p:transition spd="slow" advTm="3418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EC4B4-C0C8-412B-AB24-B94987FF0B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AA1B3C-35B1-4107-8632-12352080B7A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Explanation of fatigue life theories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762F3F-30D4-489F-9522-16B859A02BD2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noFill/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Explaining cyclic Loading methods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8FDD365-916A-41AE-97F6-71629E8D096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Explaining the model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1F7905-366E-41C7-A9FB-535818EBE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latin typeface="Arial" panose="020B060402020202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Contents</a:t>
            </a:r>
            <a:endParaRPr lang="en-US" sz="3200" b="1" dirty="0">
              <a:latin typeface="Arial" panose="020B0604020202020204" pitchFamily="34" charset="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CDFC07F2-6A1A-4FD2-B0A3-80B2F30A020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introduction to Fe-safe environments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0C0FCF2-A2AF-44A8-8CA6-712FFE1088C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 model fatigue life calculation in Fe-safe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55EF1CE-009E-4767-9E73-82A6B4C5D1EE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Goodman's theory to validate the result</a:t>
            </a:r>
          </a:p>
        </p:txBody>
      </p:sp>
    </p:spTree>
    <p:extLst>
      <p:ext uri="{BB962C8B-B14F-4D97-AF65-F5344CB8AC3E}">
        <p14:creationId xmlns:p14="http://schemas.microsoft.com/office/powerpoint/2010/main" val="1158585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9B3C03-AB50-5E39-C304-5845FAF27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9702B-CF1D-4D29-5B99-0D9BD675D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do we need to predict fatigue life?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6AEA97-ED9D-2161-A0CF-7C0A1F5F81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3D7780-FB6E-D329-7835-535D61A57E72}"/>
              </a:ext>
            </a:extLst>
          </p:cNvPr>
          <p:cNvSpPr txBox="1"/>
          <p:nvPr/>
        </p:nvSpPr>
        <p:spPr>
          <a:xfrm>
            <a:off x="1046956" y="2890683"/>
            <a:ext cx="113319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/>
              <a:t>Caused by cyclic loading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 For instance, about 108 load cycles during ship life time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39D718-0E95-7743-9E59-03441B14B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956" y="4129548"/>
            <a:ext cx="5780892" cy="496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588580"/>
      </p:ext>
    </p:extLst>
  </p:cSld>
  <p:clrMapOvr>
    <a:masterClrMapping/>
  </p:clrMapOvr>
</p:sld>
</file>

<file path=ppt/theme/theme1.xml><?xml version="1.0" encoding="utf-8"?>
<a:theme xmlns:a="http://schemas.openxmlformats.org/drawingml/2006/main" name="Vega - Footer Only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Vega">
      <a:majorFont>
        <a:latin typeface="Route 159 UltraLight"/>
        <a:ea typeface="Spica Neue Light"/>
        <a:cs typeface=""/>
      </a:majorFont>
      <a:minorFont>
        <a:latin typeface="Open Sans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Vega - Free">
  <a:themeElements>
    <a:clrScheme name="A">
      <a:dk1>
        <a:srgbClr val="1C1C1C"/>
      </a:dk1>
      <a:lt1>
        <a:sysClr val="window" lastClr="FFFFFF"/>
      </a:lt1>
      <a:dk2>
        <a:srgbClr val="545454"/>
      </a:dk2>
      <a:lt2>
        <a:srgbClr val="EEECE1"/>
      </a:lt2>
      <a:accent1>
        <a:srgbClr val="00ACE2"/>
      </a:accent1>
      <a:accent2>
        <a:srgbClr val="FD497C"/>
      </a:accent2>
      <a:accent3>
        <a:srgbClr val="87C32F"/>
      </a:accent3>
      <a:accent4>
        <a:srgbClr val="B143DD"/>
      </a:accent4>
      <a:accent5>
        <a:srgbClr val="FFA513"/>
      </a:accent5>
      <a:accent6>
        <a:srgbClr val="5BB8D1"/>
      </a:accent6>
      <a:hlink>
        <a:srgbClr val="00ACE2"/>
      </a:hlink>
      <a:folHlink>
        <a:srgbClr val="00ACE2"/>
      </a:folHlink>
    </a:clrScheme>
    <a:fontScheme name="Vega">
      <a:majorFont>
        <a:latin typeface="Route 159 UltraLight"/>
        <a:ea typeface="Spica Neue Light"/>
        <a:cs typeface=""/>
      </a:majorFont>
      <a:minorFont>
        <a:latin typeface="Open Sans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Storyboard Layouts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40846</TotalTime>
  <Words>77</Words>
  <Application>Microsoft Office PowerPoint</Application>
  <PresentationFormat>Custom</PresentationFormat>
  <Paragraphs>16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Open Sans Light</vt:lpstr>
      <vt:lpstr>Open Sans Semibold</vt:lpstr>
      <vt:lpstr>Route 159 Bold</vt:lpstr>
      <vt:lpstr>Route 159 Light</vt:lpstr>
      <vt:lpstr>Route 159 SemiBold</vt:lpstr>
      <vt:lpstr>Route 159 UltraLight</vt:lpstr>
      <vt:lpstr>Times New Roman</vt:lpstr>
      <vt:lpstr>Vega - Footer Only</vt:lpstr>
      <vt:lpstr>Custom Design</vt:lpstr>
      <vt:lpstr>Vega - Free</vt:lpstr>
      <vt:lpstr>Storyboard Layouts</vt:lpstr>
      <vt:lpstr>Estimating Fatigue Life with Abaqus and Fe-safe and testing its validity</vt:lpstr>
      <vt:lpstr>Contents</vt:lpstr>
      <vt:lpstr>Why do we need to predict fatigue life?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Vega</dc:title>
  <dc:creator>Jun</dc:creator>
  <cp:lastModifiedBy>Baharak</cp:lastModifiedBy>
  <cp:revision>619</cp:revision>
  <dcterms:created xsi:type="dcterms:W3CDTF">2015-09-05T11:42:45Z</dcterms:created>
  <dcterms:modified xsi:type="dcterms:W3CDTF">2025-08-14T07:29:13Z</dcterms:modified>
</cp:coreProperties>
</file>